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5"/>
  </p:notesMasterIdLst>
  <p:sldIdLst>
    <p:sldId id="311" r:id="rId2"/>
    <p:sldId id="288" r:id="rId3"/>
    <p:sldId id="353" r:id="rId4"/>
    <p:sldId id="342" r:id="rId5"/>
    <p:sldId id="354" r:id="rId6"/>
    <p:sldId id="338" r:id="rId7"/>
    <p:sldId id="359" r:id="rId8"/>
    <p:sldId id="289" r:id="rId9"/>
    <p:sldId id="364" r:id="rId10"/>
    <p:sldId id="368" r:id="rId11"/>
    <p:sldId id="360" r:id="rId12"/>
    <p:sldId id="356" r:id="rId13"/>
    <p:sldId id="319" r:id="rId14"/>
  </p:sldIdLst>
  <p:sldSz cx="12192000" cy="6858000"/>
  <p:notesSz cx="6858000" cy="9144000"/>
  <p:embeddedFontLst>
    <p:embeddedFont>
      <p:font typeface="210 OmniGothicOTF 030" panose="02020503020101020101" pitchFamily="18" charset="-127"/>
      <p:regular r:id="rId16"/>
    </p:embeddedFont>
    <p:embeddedFont>
      <p:font typeface="210 OmniGothicOTF 040" panose="02020503020101020101" pitchFamily="18" charset="-127"/>
      <p:regular r:id="rId17"/>
    </p:embeddedFont>
    <p:embeddedFont>
      <p:font typeface="KoPubWorldDotum Bold" pitchFamily="2" charset="-127"/>
      <p:bold r:id="rId18"/>
    </p:embeddedFont>
    <p:embeddedFont>
      <p:font typeface="KoPubWorldDotum Medium" pitchFamily="2" charset="-127"/>
      <p:regular r:id="rId19"/>
    </p:embeddedFont>
    <p:embeddedFont>
      <p:font typeface="KoPubWorldDotum Medium" pitchFamily="2" charset="-127"/>
      <p:regular r:id="rId19"/>
    </p:embeddedFont>
    <p:embeddedFont>
      <p:font typeface="KoPubWorldDotum_Pro Medium" pitchFamily="2" charset="-127"/>
      <p:regular r:id="rId20"/>
    </p:embeddedFont>
    <p:embeddedFont>
      <p:font typeface="맑은 고딕" panose="020B0503020000020004" pitchFamily="34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A8D2"/>
    <a:srgbClr val="4B98D1"/>
    <a:srgbClr val="F59EA7"/>
    <a:srgbClr val="F4F9FF"/>
    <a:srgbClr val="FFF7E4"/>
    <a:srgbClr val="C3E3FF"/>
    <a:srgbClr val="F5A5BC"/>
    <a:srgbClr val="E6A1F5"/>
    <a:srgbClr val="F5BBC8"/>
    <a:srgbClr val="F5A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33"/>
    <p:restoredTop sz="83333"/>
  </p:normalViewPr>
  <p:slideViewPr>
    <p:cSldViewPr snapToGrid="0">
      <p:cViewPr varScale="1">
        <p:scale>
          <a:sx n="92" d="100"/>
          <a:sy n="92" d="100"/>
        </p:scale>
        <p:origin x="984" y="192"/>
      </p:cViewPr>
      <p:guideLst>
        <p:guide orient="horz" pos="2160"/>
        <p:guide pos="3840"/>
      </p:guideLst>
    </p:cSldViewPr>
  </p:slideViewPr>
  <p:notesTextViewPr>
    <p:cViewPr>
      <p:scale>
        <a:sx n="95" d="100"/>
        <a:sy n="95" d="100"/>
      </p:scale>
      <p:origin x="0" y="0"/>
    </p:cViewPr>
  </p:notesTextViewPr>
  <p:notesViewPr>
    <p:cSldViewPr snapToGrid="0">
      <p:cViewPr varScale="1">
        <p:scale>
          <a:sx n="125" d="100"/>
          <a:sy n="125" d="100"/>
        </p:scale>
        <p:origin x="-498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175B8C-DF90-4444-88E4-F1D95D87E965}" type="datetimeFigureOut">
              <a:rPr lang="ko-KR" altLang="en-US" smtClean="0"/>
              <a:pPr/>
              <a:t>2020. 12. 27.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405DAE-064F-4E16-A6EA-40DBFA52F80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808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7821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sz="6600" dirty="0"/>
              <a:t>지도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642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sz="6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9979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16970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3548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97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수업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0646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sz="6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75203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sz="6600" dirty="0"/>
              <a:t>지도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98221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sz="6600" dirty="0"/>
              <a:t>커스텀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749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sz="6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80577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sz="6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1557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EEF72-D11B-4B45-80B2-11F8785BC426}" type="datetime1">
              <a:rPr lang="ko-KR" altLang="en-US" smtClean="0"/>
              <a:t>2020. 12. 27.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F6344-EBAA-4085-A258-559FF331E266}" type="datetime1">
              <a:rPr lang="ko-KR" altLang="en-US" smtClean="0"/>
              <a:t>2020. 12. 27.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848771" y="217216"/>
            <a:ext cx="3129280" cy="365125"/>
          </a:xfrm>
        </p:spPr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848771" y="217216"/>
            <a:ext cx="3129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6" name="액자 5"/>
          <p:cNvSpPr/>
          <p:nvPr userDrawn="1"/>
        </p:nvSpPr>
        <p:spPr>
          <a:xfrm>
            <a:off x="431371" y="230585"/>
            <a:ext cx="7872875" cy="684076"/>
          </a:xfrm>
          <a:prstGeom prst="frame">
            <a:avLst>
              <a:gd name="adj1" fmla="val 762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</a:endParaRPr>
          </a:p>
        </p:txBody>
      </p:sp>
      <p:sp>
        <p:nvSpPr>
          <p:cNvPr id="8" name="직사각형 7"/>
          <p:cNvSpPr/>
          <p:nvPr userDrawn="1"/>
        </p:nvSpPr>
        <p:spPr>
          <a:xfrm>
            <a:off x="0" y="0"/>
            <a:ext cx="143339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90FF6-59C0-4879-B026-626A45E9659E}" type="datetime1">
              <a:rPr lang="ko-KR" altLang="en-US" smtClean="0"/>
              <a:t>2020. 12. 27.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6B71F-E5F5-4A0E-890A-E016AAB339A5}" type="datetime1">
              <a:rPr lang="ko-KR" altLang="en-US" smtClean="0"/>
              <a:t>2020. 12. 27.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021B9-18A6-4AF5-A374-48BE1ECA2072}" type="datetime1">
              <a:rPr lang="ko-KR" altLang="en-US" smtClean="0"/>
              <a:t>2020. 12. 27.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1C93-9B06-4276-BC97-0ADB2A4437DB}" type="datetime1">
              <a:rPr lang="ko-KR" altLang="en-US" smtClean="0"/>
              <a:t>2020. 12. 27.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ABF81-9823-4755-9B74-B9CC032432DE}" type="datetime1">
              <a:rPr lang="ko-KR" altLang="en-US" smtClean="0"/>
              <a:t>2020. 12. 27.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8A5C5-A760-4665-A940-E20F510C69FE}" type="datetime1">
              <a:rPr lang="ko-KR" altLang="en-US" smtClean="0"/>
              <a:t>2020. 12. 27.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Noto Sans Korean Medium" pitchFamily="34" charset="-127"/>
                <a:ea typeface="Noto Sans Korean Medium" pitchFamily="34" charset="-127"/>
              </a:defRPr>
            </a:lvl1pPr>
          </a:lstStyle>
          <a:p>
            <a:fld id="{8E556582-29A5-4912-BEA1-BEA54FAD3E1C}" type="datetime1">
              <a:rPr lang="ko-KR" altLang="en-US" smtClean="0"/>
              <a:t>2020. 12. 27.</a:t>
            </a:fld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880309" y="1"/>
            <a:ext cx="31292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Noto Sans Korean Medium" pitchFamily="34" charset="-127"/>
                <a:ea typeface="Noto Sans Korean Medium" pitchFamily="34" charset="-127"/>
              </a:defRPr>
            </a:lvl1pPr>
          </a:lstStyle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 spc="-150">
          <a:solidFill>
            <a:schemeClr val="tx1"/>
          </a:solidFill>
          <a:latin typeface="Noto Sans Korean Bold" pitchFamily="34" charset="-127"/>
          <a:ea typeface="Noto Sans Korean Bold" pitchFamily="34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pis.map.kakao.com/web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타원 18">
            <a:extLst>
              <a:ext uri="{FF2B5EF4-FFF2-40B4-BE49-F238E27FC236}">
                <a16:creationId xmlns:a16="http://schemas.microsoft.com/office/drawing/2014/main" id="{FFEE1D00-FF0A-9E49-8D8C-9690A3806ABD}"/>
              </a:ext>
            </a:extLst>
          </p:cNvPr>
          <p:cNvSpPr/>
          <p:nvPr/>
        </p:nvSpPr>
        <p:spPr>
          <a:xfrm>
            <a:off x="1861802" y="825910"/>
            <a:ext cx="8468397" cy="8468397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0668F0-763B-8B4E-B4F7-EEBE38E1109C}"/>
              </a:ext>
            </a:extLst>
          </p:cNvPr>
          <p:cNvSpPr txBox="1"/>
          <p:nvPr/>
        </p:nvSpPr>
        <p:spPr>
          <a:xfrm>
            <a:off x="2236014" y="2714485"/>
            <a:ext cx="759965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800" spc="-150" dirty="0">
                <a:solidFill>
                  <a:srgbClr val="4B98D1"/>
                </a:solidFill>
                <a:latin typeface="210 OmniGothicOTF 040" panose="02020503020101020101" pitchFamily="18" charset="-127"/>
                <a:ea typeface="210 OmniGothicOTF 040" panose="02020503020101020101" pitchFamily="18" charset="-127"/>
                <a:cs typeface="KoPubWorldDotum_Pro Medium" pitchFamily="2" charset="-127"/>
              </a:rPr>
              <a:t>스스로 만들어보는 </a:t>
            </a:r>
            <a:endParaRPr lang="en-US" altLang="ko-KR" sz="3800" spc="-150" dirty="0">
              <a:solidFill>
                <a:srgbClr val="4B98D1"/>
              </a:solidFill>
              <a:latin typeface="210 OmniGothicOTF 040" panose="02020503020101020101" pitchFamily="18" charset="-127"/>
              <a:ea typeface="210 OmniGothicOTF 040" panose="02020503020101020101" pitchFamily="18" charset="-127"/>
              <a:cs typeface="KoPubWorldDotum_Pro Medium" pitchFamily="2" charset="-127"/>
            </a:endParaRPr>
          </a:p>
          <a:p>
            <a:pPr algn="ctr"/>
            <a:r>
              <a:rPr lang="ko-KR" altLang="en-US" sz="3800" spc="-150" dirty="0">
                <a:solidFill>
                  <a:srgbClr val="4B98D1"/>
                </a:solidFill>
                <a:latin typeface="210 OmniGothicOTF 040" panose="02020503020101020101" pitchFamily="18" charset="-127"/>
                <a:ea typeface="210 OmniGothicOTF 040" panose="02020503020101020101" pitchFamily="18" charset="-127"/>
                <a:cs typeface="KoPubWorldDotum_Pro Medium" pitchFamily="2" charset="-127"/>
              </a:rPr>
              <a:t> 지도 웹 어플리케이션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EFB6EF-B65B-0446-B0E5-A0FA0E3DFF90}"/>
              </a:ext>
            </a:extLst>
          </p:cNvPr>
          <p:cNvSpPr txBox="1"/>
          <p:nvPr/>
        </p:nvSpPr>
        <p:spPr>
          <a:xfrm>
            <a:off x="3670847" y="6258116"/>
            <a:ext cx="47275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err="1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설리번</a:t>
            </a:r>
            <a:r>
              <a:rPr lang="ko-KR" altLang="en-US" sz="16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프로젝트  </a:t>
            </a:r>
            <a:r>
              <a:rPr lang="en-US" altLang="ko-KR" sz="16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Web2</a:t>
            </a:r>
            <a:r>
              <a:rPr lang="ko-KR" altLang="en-US" sz="16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팀 </a:t>
            </a:r>
            <a:r>
              <a:rPr lang="en-US" altLang="ko-KR" sz="1600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 </a:t>
            </a:r>
            <a:r>
              <a:rPr lang="ko-KR" altLang="en-US" sz="1600" dirty="0" err="1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윤새연</a:t>
            </a:r>
            <a:r>
              <a:rPr lang="en-US" altLang="ko-KR" sz="1600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ko-KR" altLang="en-US" sz="1600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김민주</a:t>
            </a:r>
            <a:endParaRPr lang="en-US" altLang="ko-KR" sz="1600" dirty="0">
              <a:solidFill>
                <a:srgbClr val="4B98D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F11388-EE18-4F44-9985-D2609E49A43E}"/>
              </a:ext>
            </a:extLst>
          </p:cNvPr>
          <p:cNvSpPr txBox="1"/>
          <p:nvPr/>
        </p:nvSpPr>
        <p:spPr>
          <a:xfrm>
            <a:off x="2730544" y="1758652"/>
            <a:ext cx="6730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2020</a:t>
            </a:r>
            <a:r>
              <a:rPr lang="ko-KR" altLang="en-US" sz="24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하반기 </a:t>
            </a:r>
            <a:r>
              <a:rPr lang="ko-KR" altLang="en-US" sz="2400" spc="-150" dirty="0" err="1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설리번</a:t>
            </a:r>
            <a:r>
              <a:rPr lang="ko-KR" altLang="en-US" sz="24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프로젝트</a:t>
            </a:r>
          </a:p>
        </p:txBody>
      </p: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88296026-10AF-1340-8CA4-241DCEC55258}"/>
              </a:ext>
            </a:extLst>
          </p:cNvPr>
          <p:cNvCxnSpPr>
            <a:cxnSpLocks/>
          </p:cNvCxnSpPr>
          <p:nvPr/>
        </p:nvCxnSpPr>
        <p:spPr>
          <a:xfrm>
            <a:off x="3617495" y="2289715"/>
            <a:ext cx="4361047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1070757D-3ABF-2A45-BB69-E157472FC7A1}"/>
              </a:ext>
            </a:extLst>
          </p:cNvPr>
          <p:cNvCxnSpPr>
            <a:cxnSpLocks/>
          </p:cNvCxnSpPr>
          <p:nvPr/>
        </p:nvCxnSpPr>
        <p:spPr>
          <a:xfrm>
            <a:off x="3617495" y="4286958"/>
            <a:ext cx="4836694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E3C28B0-4780-8F41-B58F-4FCA98529A40}"/>
              </a:ext>
            </a:extLst>
          </p:cNvPr>
          <p:cNvSpPr txBox="1"/>
          <p:nvPr/>
        </p:nvSpPr>
        <p:spPr>
          <a:xfrm>
            <a:off x="2236013" y="4513984"/>
            <a:ext cx="75996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rgbClr val="F5A5BC"/>
                </a:solidFill>
                <a:latin typeface="KoPubWorldDotum Bold" pitchFamily="2" charset="-127"/>
                <a:ea typeface="KoPubWorldDotum Bold" pitchFamily="2" charset="-127"/>
                <a:cs typeface="KoPubWorldDotum Bold" pitchFamily="2" charset="-127"/>
              </a:rPr>
              <a:t>[8</a:t>
            </a:r>
            <a:r>
              <a:rPr lang="ko-KR" altLang="en-US" sz="3200" b="1" spc="-150" dirty="0">
                <a:solidFill>
                  <a:srgbClr val="F5A5BC"/>
                </a:solidFill>
                <a:latin typeface="KoPubWorldDotum Bold" pitchFamily="2" charset="-127"/>
                <a:ea typeface="KoPubWorldDotum Bold" pitchFamily="2" charset="-127"/>
                <a:cs typeface="KoPubWorldDotum Bold" pitchFamily="2" charset="-127"/>
              </a:rPr>
              <a:t>차시</a:t>
            </a:r>
            <a:r>
              <a:rPr lang="en-US" altLang="ko-KR" sz="3200" b="1" spc="-150" dirty="0">
                <a:solidFill>
                  <a:srgbClr val="F5A5BC"/>
                </a:solidFill>
                <a:latin typeface="KoPubWorldDotum Bold" pitchFamily="2" charset="-127"/>
                <a:ea typeface="KoPubWorldDotum Bold" pitchFamily="2" charset="-127"/>
                <a:cs typeface="KoPubWorldDotum Bold" pitchFamily="2" charset="-127"/>
              </a:rPr>
              <a:t>]</a:t>
            </a:r>
            <a:r>
              <a:rPr lang="ko-KR" altLang="en-US" sz="3200" b="1" spc="-150" dirty="0">
                <a:solidFill>
                  <a:srgbClr val="F5A5BC"/>
                </a:solidFill>
                <a:latin typeface="KoPubWorldDotum Bold" pitchFamily="2" charset="-127"/>
                <a:ea typeface="KoPubWorldDotum Bold" pitchFamily="2" charset="-127"/>
                <a:cs typeface="KoPubWorldDotum Bold" pitchFamily="2" charset="-127"/>
              </a:rPr>
              <a:t> 지도 만들기 </a:t>
            </a:r>
            <a:r>
              <a:rPr lang="en-US" altLang="ko-KR" sz="3200" b="1" spc="-150" dirty="0">
                <a:solidFill>
                  <a:srgbClr val="F5A5BC"/>
                </a:solidFill>
                <a:latin typeface="KoPubWorldDotum Bold" pitchFamily="2" charset="-127"/>
                <a:ea typeface="KoPubWorldDotum Bold" pitchFamily="2" charset="-127"/>
                <a:cs typeface="KoPubWorldDotum Bold" pitchFamily="2" charset="-127"/>
              </a:rPr>
              <a:t>(3)</a:t>
            </a:r>
            <a:endParaRPr lang="ko-KR" altLang="en-US" sz="3200" b="1" spc="-150" dirty="0">
              <a:solidFill>
                <a:srgbClr val="F5A5BC"/>
              </a:solidFill>
              <a:latin typeface="KoPubWorldDotum Bold" pitchFamily="2" charset="-127"/>
              <a:ea typeface="KoPubWorldDotum Bold" pitchFamily="2" charset="-127"/>
              <a:cs typeface="KoPubWorldDotum Bold" pitchFamily="2" charset="-127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87B5671D-5757-F248-A4EA-2645F341E874}"/>
              </a:ext>
            </a:extLst>
          </p:cNvPr>
          <p:cNvGrpSpPr/>
          <p:nvPr/>
        </p:nvGrpSpPr>
        <p:grpSpPr>
          <a:xfrm>
            <a:off x="7978542" y="2521167"/>
            <a:ext cx="717550" cy="717550"/>
            <a:chOff x="1716440" y="616233"/>
            <a:chExt cx="717550" cy="717550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19E44D8D-5DE1-B44D-9EB9-60FD5C72D0CC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F455DCDB-E2A9-B14A-AE9D-2AB2DD26FEE1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3893C9BD-CFEA-DB43-8396-DE576F1A36B3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00E06328-DDB2-F34E-90A0-8DD69ABDD2A3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544F0809-B7BF-814E-AE1E-B2276611C104}"/>
              </a:ext>
            </a:extLst>
          </p:cNvPr>
          <p:cNvGrpSpPr/>
          <p:nvPr/>
        </p:nvGrpSpPr>
        <p:grpSpPr>
          <a:xfrm>
            <a:off x="8030577" y="2042106"/>
            <a:ext cx="624205" cy="636558"/>
            <a:chOff x="2266950" y="971550"/>
            <a:chExt cx="838200" cy="854788"/>
          </a:xfrm>
        </p:grpSpPr>
        <p:sp>
          <p:nvSpPr>
            <p:cNvPr id="38" name="자유형: 도형 24">
              <a:extLst>
                <a:ext uri="{FF2B5EF4-FFF2-40B4-BE49-F238E27FC236}">
                  <a16:creationId xmlns:a16="http://schemas.microsoft.com/office/drawing/2014/main" id="{59F6BB10-B613-3B42-8F5E-84249200296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자유형: 도형 22">
              <a:extLst>
                <a:ext uri="{FF2B5EF4-FFF2-40B4-BE49-F238E27FC236}">
                  <a16:creationId xmlns:a16="http://schemas.microsoft.com/office/drawing/2014/main" id="{C70B7A04-2C7D-CD49-B9C6-FD7D25546A6C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4873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205439" y="125506"/>
            <a:ext cx="1009878" cy="10098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1FC6FF-4DC8-6144-BD78-701754079A99}"/>
              </a:ext>
            </a:extLst>
          </p:cNvPr>
          <p:cNvSpPr txBox="1"/>
          <p:nvPr/>
        </p:nvSpPr>
        <p:spPr>
          <a:xfrm>
            <a:off x="781199" y="461332"/>
            <a:ext cx="72698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1-2.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</a:t>
            </a:r>
            <a:r>
              <a:rPr lang="ko-KR" altLang="en-US" sz="3000" spc="-150" dirty="0" err="1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커스텀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오버레이 예제</a:t>
            </a: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781438" y="1116549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5232032D-D532-6748-803D-724545190790}"/>
              </a:ext>
            </a:extLst>
          </p:cNvPr>
          <p:cNvSpPr/>
          <p:nvPr/>
        </p:nvSpPr>
        <p:spPr>
          <a:xfrm>
            <a:off x="6010458" y="1049842"/>
            <a:ext cx="171083" cy="171083"/>
          </a:xfrm>
          <a:prstGeom prst="ellipse">
            <a:avLst/>
          </a:prstGeom>
          <a:solidFill>
            <a:srgbClr val="4B9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6634716" y="6620719"/>
            <a:ext cx="7006459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BFD1450-E74D-E041-9DBC-968B97487C9D}"/>
              </a:ext>
            </a:extLst>
          </p:cNvPr>
          <p:cNvGrpSpPr/>
          <p:nvPr/>
        </p:nvGrpSpPr>
        <p:grpSpPr>
          <a:xfrm>
            <a:off x="11069543" y="5697330"/>
            <a:ext cx="717550" cy="717550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4C920E0-1026-A24D-84DD-F39FC86B8FAE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E51942A-1949-3642-A638-E2C804561BE2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3EB89B4-62E7-3C4A-91F5-D3F0C8568059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681D33B-2914-5E46-AD39-B3097FC247ED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02217FF-0235-5D47-855A-510DCEB452C1}"/>
              </a:ext>
            </a:extLst>
          </p:cNvPr>
          <p:cNvGrpSpPr/>
          <p:nvPr/>
        </p:nvGrpSpPr>
        <p:grpSpPr>
          <a:xfrm>
            <a:off x="11173212" y="5344263"/>
            <a:ext cx="529261" cy="539735"/>
            <a:chOff x="2266950" y="971550"/>
            <a:chExt cx="838200" cy="854788"/>
          </a:xfrm>
        </p:grpSpPr>
        <p:sp>
          <p:nvSpPr>
            <p:cNvPr id="23" name="자유형: 도형 24">
              <a:extLst>
                <a:ext uri="{FF2B5EF4-FFF2-40B4-BE49-F238E27FC236}">
                  <a16:creationId xmlns:a16="http://schemas.microsoft.com/office/drawing/2014/main" id="{1F8D6086-D998-6D43-B49B-71FC3172257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2">
              <a:extLst>
                <a:ext uri="{FF2B5EF4-FFF2-40B4-BE49-F238E27FC236}">
                  <a16:creationId xmlns:a16="http://schemas.microsoft.com/office/drawing/2014/main" id="{CEA98AC5-47DC-BB4D-B4A8-CBEAE007952F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6E697360-AC4E-E04C-9016-7757DB285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97" y="2101626"/>
            <a:ext cx="4318000" cy="30988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A35A82D-5382-424F-8B2A-C85FA01FE7E8}"/>
              </a:ext>
            </a:extLst>
          </p:cNvPr>
          <p:cNvSpPr txBox="1"/>
          <p:nvPr/>
        </p:nvSpPr>
        <p:spPr>
          <a:xfrm>
            <a:off x="5854262" y="2104449"/>
            <a:ext cx="5528441" cy="33239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" altLang="ko-Kore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.</a:t>
            </a:r>
            <a:r>
              <a:rPr lang="en" altLang="ko-Kore-KR" sz="1500" dirty="0" err="1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myco</a:t>
            </a:r>
            <a:r>
              <a:rPr lang="en" altLang="ko-Kore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{</a:t>
            </a:r>
          </a:p>
          <a:p>
            <a:pPr lvl="1"/>
            <a:r>
              <a:rPr lang="en" altLang="ko-Kore-KR" sz="1500" dirty="0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padding</a:t>
            </a:r>
            <a:r>
              <a:rPr lang="en" altLang="ko-Kore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</a:t>
            </a:r>
            <a:r>
              <a:rPr lang="en" altLang="ko-Kore-KR" sz="1500" dirty="0">
                <a:solidFill>
                  <a:srgbClr val="0066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10px</a:t>
            </a:r>
            <a:r>
              <a:rPr lang="en" altLang="ko-Kore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;</a:t>
            </a:r>
            <a:endParaRPr lang="en" altLang="ko-Kore-KR" sz="15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" altLang="ko-Kore-KR" sz="1500" dirty="0" err="1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position</a:t>
            </a:r>
            <a:r>
              <a:rPr lang="en" altLang="ko-Kore-KR" sz="1500" dirty="0" err="1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</a:t>
            </a:r>
            <a:r>
              <a:rPr lang="en" altLang="ko-Kore-KR" sz="1500" dirty="0" err="1">
                <a:solidFill>
                  <a:srgbClr val="0066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relative</a:t>
            </a:r>
            <a:r>
              <a:rPr lang="en" altLang="ko-Kore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;</a:t>
            </a:r>
            <a:endParaRPr lang="en" altLang="ko-Kore-KR" sz="15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" altLang="ko-Kore-KR" sz="1500" dirty="0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border-radius</a:t>
            </a:r>
            <a:r>
              <a:rPr lang="en" altLang="ko-Kore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</a:t>
            </a:r>
            <a:r>
              <a:rPr lang="en" altLang="ko-Kore-KR" sz="1500" dirty="0">
                <a:solidFill>
                  <a:srgbClr val="0066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6px</a:t>
            </a:r>
            <a:r>
              <a:rPr lang="en" altLang="ko-Kore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;</a:t>
            </a:r>
            <a:endParaRPr lang="en" altLang="ko-Kore-KR" sz="15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" altLang="ko-Kore-KR" sz="1500" dirty="0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background-color</a:t>
            </a:r>
            <a:r>
              <a:rPr lang="en" altLang="ko-Kore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</a:t>
            </a:r>
            <a:r>
              <a:rPr lang="en" altLang="ko-Kore-KR" sz="1500" dirty="0">
                <a:solidFill>
                  <a:srgbClr val="0066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white</a:t>
            </a:r>
            <a:r>
              <a:rPr lang="en" altLang="ko-Kore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;</a:t>
            </a:r>
            <a:endParaRPr lang="en" altLang="ko-Kore-KR" sz="15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" altLang="ko-Kore-KR" sz="1500" dirty="0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border</a:t>
            </a:r>
            <a:r>
              <a:rPr lang="en" altLang="ko-Kore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</a:t>
            </a:r>
            <a:r>
              <a:rPr lang="en" altLang="ko-Kore-KR" sz="1500" dirty="0">
                <a:solidFill>
                  <a:srgbClr val="0066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2px black solid</a:t>
            </a:r>
            <a:r>
              <a:rPr lang="en" altLang="ko-Kore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;</a:t>
            </a:r>
            <a:endParaRPr lang="en" altLang="ko-Kore-KR" sz="15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" altLang="ko-Kore-KR" sz="1500" dirty="0" err="1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float</a:t>
            </a:r>
            <a:r>
              <a:rPr lang="en" altLang="ko-Kore-KR" sz="1500" dirty="0" err="1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</a:t>
            </a:r>
            <a:r>
              <a:rPr lang="en" altLang="ko-Kore-KR" sz="1500" dirty="0" err="1">
                <a:solidFill>
                  <a:srgbClr val="0066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left</a:t>
            </a:r>
            <a:r>
              <a:rPr lang="en" altLang="ko-Kore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;</a:t>
            </a:r>
            <a:endParaRPr lang="en" altLang="ko-Kore-KR" sz="15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" altLang="ko-Kore-KR" sz="1500" dirty="0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z-index</a:t>
            </a:r>
            <a:r>
              <a:rPr lang="en" altLang="ko-Kore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</a:t>
            </a:r>
            <a:r>
              <a:rPr lang="en" altLang="ko-Kore-KR" sz="1500" dirty="0">
                <a:solidFill>
                  <a:srgbClr val="0066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10100</a:t>
            </a:r>
            <a:r>
              <a:rPr lang="en" altLang="ko-Kore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;</a:t>
            </a:r>
          </a:p>
          <a:p>
            <a:pPr lvl="1"/>
            <a:r>
              <a:rPr lang="en-US" altLang="ko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</a:t>
            </a:r>
            <a:r>
              <a:rPr lang="ko-KR" altLang="en-US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*지도의 </a:t>
            </a:r>
            <a:r>
              <a:rPr lang="en-US" altLang="ko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z-index(</a:t>
            </a:r>
            <a:r>
              <a:rPr lang="ko-KR" altLang="en-US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우선순위</a:t>
            </a:r>
            <a:r>
              <a:rPr lang="en-US" altLang="ko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</a:t>
            </a:r>
            <a:r>
              <a:rPr lang="ko-KR" altLang="en-US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는 </a:t>
            </a:r>
            <a:r>
              <a:rPr lang="en-US" altLang="ko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10000</a:t>
            </a:r>
            <a:r>
              <a:rPr lang="ko-KR" altLang="en-US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*</a:t>
            </a:r>
            <a:r>
              <a:rPr lang="en-US" altLang="ko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</a:t>
            </a:r>
            <a:endParaRPr lang="en" altLang="ko-Kore-KR" sz="15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}</a:t>
            </a:r>
          </a:p>
          <a:p>
            <a:pPr lvl="1"/>
            <a:r>
              <a:rPr lang="en" altLang="ko-Kore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.</a:t>
            </a:r>
            <a:r>
              <a:rPr lang="en" altLang="ko-Kore-KR" sz="1500" dirty="0" err="1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myco</a:t>
            </a:r>
            <a:r>
              <a:rPr lang="en" altLang="ko-Kore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.info .title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{</a:t>
            </a:r>
          </a:p>
          <a:p>
            <a:pPr lvl="1"/>
            <a:r>
              <a:rPr lang="en" altLang="ko-Kore-KR" sz="1500" dirty="0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font-weight</a:t>
            </a:r>
            <a:r>
              <a:rPr lang="en" altLang="ko-Kore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</a:t>
            </a:r>
            <a:r>
              <a:rPr lang="en" altLang="ko-Kore-KR" sz="1500" dirty="0">
                <a:solidFill>
                  <a:srgbClr val="0066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bold</a:t>
            </a:r>
            <a:r>
              <a:rPr lang="en" altLang="ko-Kore-KR" sz="1500" dirty="0">
                <a:solidFill>
                  <a:srgbClr val="FF33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;</a:t>
            </a:r>
            <a:endParaRPr lang="en" altLang="ko-Kore-KR" sz="15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}</a:t>
            </a:r>
          </a:p>
          <a:p>
            <a:endParaRPr lang="en" altLang="ko-Kore-KR" sz="15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9DA1480-CA4D-2D4B-9A33-76F1AF8C1E7B}"/>
              </a:ext>
            </a:extLst>
          </p:cNvPr>
          <p:cNvSpPr txBox="1"/>
          <p:nvPr/>
        </p:nvSpPr>
        <p:spPr>
          <a:xfrm>
            <a:off x="5854262" y="1657332"/>
            <a:ext cx="1390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400" b="1" dirty="0">
                <a:solidFill>
                  <a:srgbClr val="08A8D2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CSS</a:t>
            </a:r>
            <a:r>
              <a:rPr kumimoji="1" lang="ko-KR" altLang="en-US" sz="2400" b="1" dirty="0">
                <a:solidFill>
                  <a:srgbClr val="08A8D2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문서</a:t>
            </a:r>
            <a:endParaRPr kumimoji="1" lang="ko-Kore-KR" altLang="en-US" sz="2400" b="1" dirty="0">
              <a:solidFill>
                <a:srgbClr val="08A8D2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8480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205439" y="125506"/>
            <a:ext cx="1009878" cy="10098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781438" y="1116549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5232032D-D532-6748-803D-724545190790}"/>
              </a:ext>
            </a:extLst>
          </p:cNvPr>
          <p:cNvSpPr/>
          <p:nvPr/>
        </p:nvSpPr>
        <p:spPr>
          <a:xfrm>
            <a:off x="6010458" y="1049842"/>
            <a:ext cx="171083" cy="171083"/>
          </a:xfrm>
          <a:prstGeom prst="ellipse">
            <a:avLst/>
          </a:prstGeom>
          <a:solidFill>
            <a:srgbClr val="4B9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6634716" y="6620719"/>
            <a:ext cx="7006459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BFD1450-E74D-E041-9DBC-968B97487C9D}"/>
              </a:ext>
            </a:extLst>
          </p:cNvPr>
          <p:cNvGrpSpPr/>
          <p:nvPr/>
        </p:nvGrpSpPr>
        <p:grpSpPr>
          <a:xfrm>
            <a:off x="11069543" y="5697330"/>
            <a:ext cx="717550" cy="717550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4C920E0-1026-A24D-84DD-F39FC86B8FAE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E51942A-1949-3642-A638-E2C804561BE2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3EB89B4-62E7-3C4A-91F5-D3F0C8568059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681D33B-2914-5E46-AD39-B3097FC247ED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02217FF-0235-5D47-855A-510DCEB452C1}"/>
              </a:ext>
            </a:extLst>
          </p:cNvPr>
          <p:cNvGrpSpPr/>
          <p:nvPr/>
        </p:nvGrpSpPr>
        <p:grpSpPr>
          <a:xfrm>
            <a:off x="11173212" y="5344263"/>
            <a:ext cx="529261" cy="539735"/>
            <a:chOff x="2266950" y="971550"/>
            <a:chExt cx="838200" cy="854788"/>
          </a:xfrm>
        </p:grpSpPr>
        <p:sp>
          <p:nvSpPr>
            <p:cNvPr id="23" name="자유형: 도형 24">
              <a:extLst>
                <a:ext uri="{FF2B5EF4-FFF2-40B4-BE49-F238E27FC236}">
                  <a16:creationId xmlns:a16="http://schemas.microsoft.com/office/drawing/2014/main" id="{1F8D6086-D998-6D43-B49B-71FC3172257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2">
              <a:extLst>
                <a:ext uri="{FF2B5EF4-FFF2-40B4-BE49-F238E27FC236}">
                  <a16:creationId xmlns:a16="http://schemas.microsoft.com/office/drawing/2014/main" id="{CEA98AC5-47DC-BB4D-B4A8-CBEAE007952F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1718755-03FB-9E48-9E3E-ACC4B4C6E050}"/>
              </a:ext>
            </a:extLst>
          </p:cNvPr>
          <p:cNvSpPr/>
          <p:nvPr/>
        </p:nvSpPr>
        <p:spPr>
          <a:xfrm>
            <a:off x="2647715" y="1652912"/>
            <a:ext cx="6725486" cy="771629"/>
          </a:xfrm>
          <a:prstGeom prst="rect">
            <a:avLst/>
          </a:prstGeom>
          <a:solidFill>
            <a:srgbClr val="08A8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A9E806D-F660-C247-9191-95BFB2C8DFAD}"/>
              </a:ext>
            </a:extLst>
          </p:cNvPr>
          <p:cNvSpPr txBox="1"/>
          <p:nvPr/>
        </p:nvSpPr>
        <p:spPr>
          <a:xfrm>
            <a:off x="781199" y="461332"/>
            <a:ext cx="72698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돌아보면서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A643F08-4010-3D4D-913D-F8FFC41CB787}"/>
              </a:ext>
            </a:extLst>
          </p:cNvPr>
          <p:cNvSpPr txBox="1"/>
          <p:nvPr/>
        </p:nvSpPr>
        <p:spPr>
          <a:xfrm>
            <a:off x="2929326" y="1854060"/>
            <a:ext cx="193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이제까지 배운 것들</a:t>
            </a:r>
            <a:endParaRPr kumimoji="1" lang="ko-Kore-KR" altLang="en-US" dirty="0">
              <a:solidFill>
                <a:schemeClr val="bg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030A912-95B0-C24A-9E28-F783C5958D6E}"/>
              </a:ext>
            </a:extLst>
          </p:cNvPr>
          <p:cNvSpPr txBox="1"/>
          <p:nvPr/>
        </p:nvSpPr>
        <p:spPr>
          <a:xfrm>
            <a:off x="2818490" y="2692791"/>
            <a:ext cx="3416320" cy="2966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기본</a:t>
            </a:r>
            <a:r>
              <a:rPr lang="en-US" altLang="ko-KR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ko-KR" altLang="en-US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지도 생성</a:t>
            </a:r>
            <a:endParaRPr lang="en-US" altLang="ko-KR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확대 레벨</a:t>
            </a:r>
            <a:r>
              <a:rPr lang="en-US" altLang="ko-KR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 </a:t>
            </a:r>
            <a:r>
              <a:rPr lang="ko-KR" altLang="en-US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중심 좌표 설정</a:t>
            </a:r>
            <a:endParaRPr lang="en-US" altLang="ko-KR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지도에 </a:t>
            </a:r>
            <a:r>
              <a:rPr lang="ko-KR" altLang="en-US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컨트롤바</a:t>
            </a:r>
            <a:r>
              <a:rPr lang="ko-KR" altLang="en-US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올리기</a:t>
            </a:r>
            <a:endParaRPr lang="en-US" altLang="ko-KR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마커생성</a:t>
            </a:r>
            <a:endParaRPr lang="en-US" altLang="ko-KR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인포윈도우</a:t>
            </a:r>
            <a:r>
              <a:rPr lang="ko-KR" altLang="en-US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ko-KR" altLang="en-US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생성마우스</a:t>
            </a:r>
            <a:r>
              <a:rPr lang="ko-KR" altLang="en-US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이벤트 적용</a:t>
            </a:r>
            <a:endParaRPr lang="en-US" altLang="ko-KR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다양한 이미지의 </a:t>
            </a:r>
            <a:r>
              <a:rPr lang="ko-KR" altLang="en-US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</a:t>
            </a:r>
            <a:r>
              <a:rPr lang="ko-KR" altLang="en-US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표시</a:t>
            </a:r>
            <a:endParaRPr lang="en-US" altLang="ko-KR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커스텀</a:t>
            </a:r>
            <a:r>
              <a:rPr lang="ko-KR" altLang="en-US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오버레이</a:t>
            </a:r>
            <a:endParaRPr lang="en-US" altLang="ko-KR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1674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205439" y="125506"/>
            <a:ext cx="1009878" cy="10098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1FC6FF-4DC8-6144-BD78-701754079A99}"/>
              </a:ext>
            </a:extLst>
          </p:cNvPr>
          <p:cNvSpPr txBox="1"/>
          <p:nvPr/>
        </p:nvSpPr>
        <p:spPr>
          <a:xfrm>
            <a:off x="781199" y="461332"/>
            <a:ext cx="72698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2.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나만의 지도 완성하기</a:t>
            </a: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781438" y="1116549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5232032D-D532-6748-803D-724545190790}"/>
              </a:ext>
            </a:extLst>
          </p:cNvPr>
          <p:cNvSpPr/>
          <p:nvPr/>
        </p:nvSpPr>
        <p:spPr>
          <a:xfrm>
            <a:off x="6010458" y="1049842"/>
            <a:ext cx="171083" cy="171083"/>
          </a:xfrm>
          <a:prstGeom prst="ellipse">
            <a:avLst/>
          </a:prstGeom>
          <a:solidFill>
            <a:srgbClr val="4B9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6634716" y="6620719"/>
            <a:ext cx="7006459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BFD1450-E74D-E041-9DBC-968B97487C9D}"/>
              </a:ext>
            </a:extLst>
          </p:cNvPr>
          <p:cNvGrpSpPr/>
          <p:nvPr/>
        </p:nvGrpSpPr>
        <p:grpSpPr>
          <a:xfrm>
            <a:off x="11069543" y="5697330"/>
            <a:ext cx="717550" cy="717550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4C920E0-1026-A24D-84DD-F39FC86B8FAE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E51942A-1949-3642-A638-E2C804561BE2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3EB89B4-62E7-3C4A-91F5-D3F0C8568059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681D33B-2914-5E46-AD39-B3097FC247ED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02217FF-0235-5D47-855A-510DCEB452C1}"/>
              </a:ext>
            </a:extLst>
          </p:cNvPr>
          <p:cNvGrpSpPr/>
          <p:nvPr/>
        </p:nvGrpSpPr>
        <p:grpSpPr>
          <a:xfrm>
            <a:off x="11173212" y="5344263"/>
            <a:ext cx="529261" cy="539735"/>
            <a:chOff x="2266950" y="971550"/>
            <a:chExt cx="838200" cy="854788"/>
          </a:xfrm>
        </p:grpSpPr>
        <p:sp>
          <p:nvSpPr>
            <p:cNvPr id="23" name="자유형: 도형 24">
              <a:extLst>
                <a:ext uri="{FF2B5EF4-FFF2-40B4-BE49-F238E27FC236}">
                  <a16:creationId xmlns:a16="http://schemas.microsoft.com/office/drawing/2014/main" id="{1F8D6086-D998-6D43-B49B-71FC3172257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2">
              <a:extLst>
                <a:ext uri="{FF2B5EF4-FFF2-40B4-BE49-F238E27FC236}">
                  <a16:creationId xmlns:a16="http://schemas.microsoft.com/office/drawing/2014/main" id="{CEA98AC5-47DC-BB4D-B4A8-CBEAE007952F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3D1CD285-C819-F547-B1AE-E766B0BB3131}"/>
              </a:ext>
            </a:extLst>
          </p:cNvPr>
          <p:cNvSpPr txBox="1"/>
          <p:nvPr/>
        </p:nvSpPr>
        <p:spPr>
          <a:xfrm>
            <a:off x="727720" y="1601914"/>
            <a:ext cx="27109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>
                <a:solidFill>
                  <a:srgbClr val="08A8D2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kumimoji="1" lang="ko-KR" altLang="en-US" sz="2400" b="1" dirty="0">
                <a:solidFill>
                  <a:srgbClr val="08A8D2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예시</a:t>
            </a:r>
            <a:r>
              <a:rPr kumimoji="1" lang="en-US" altLang="ko-KR" sz="2400" b="1" dirty="0">
                <a:solidFill>
                  <a:srgbClr val="08A8D2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</a:t>
            </a:r>
            <a:r>
              <a:rPr kumimoji="1" lang="ko-KR" altLang="en-US" sz="2400" b="1" dirty="0">
                <a:solidFill>
                  <a:srgbClr val="08A8D2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선생님의 지도</a:t>
            </a:r>
            <a:endParaRPr kumimoji="1" lang="ko-Kore-KR" altLang="en-US" sz="2400" b="1" dirty="0">
              <a:solidFill>
                <a:srgbClr val="08A8D2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25F646DA-6669-414E-BED4-BD79D2F82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837" y="2211543"/>
            <a:ext cx="5223238" cy="432267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55436C70-AADE-3247-8D2A-24C23AF922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0135" y="2211543"/>
            <a:ext cx="3860800" cy="163195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87A3315C-8E0A-794D-88FB-DA4CC5D1A4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4896" y="4087619"/>
            <a:ext cx="3746039" cy="227059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495321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1527865" y="758616"/>
            <a:ext cx="9136269" cy="9136269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1FC6FF-4DC8-6144-BD78-701754079A99}"/>
              </a:ext>
            </a:extLst>
          </p:cNvPr>
          <p:cNvSpPr txBox="1"/>
          <p:nvPr/>
        </p:nvSpPr>
        <p:spPr>
          <a:xfrm>
            <a:off x="4130202" y="3088260"/>
            <a:ext cx="53145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수고하셨습니다</a:t>
            </a:r>
            <a:r>
              <a:rPr lang="en-US" altLang="ko-KR" sz="4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!</a:t>
            </a:r>
            <a:endParaRPr lang="ko-KR" altLang="en-US" sz="4000" spc="-150" dirty="0">
              <a:solidFill>
                <a:srgbClr val="4B98D1"/>
              </a:solidFill>
              <a:latin typeface="210 OmniGothicOTF 030" panose="02020503020101020101" pitchFamily="18" charset="-127"/>
              <a:ea typeface="210 OmniGothicOTF 030" panose="02020503020101020101" pitchFamily="18" charset="-127"/>
              <a:cs typeface="KoPubWorldDotum_Pro Medium" pitchFamily="2" charset="-127"/>
            </a:endParaRP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3438718" y="2524026"/>
            <a:ext cx="4690298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3438718" y="4257647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>
            <a:extLst>
              <a:ext uri="{FF2B5EF4-FFF2-40B4-BE49-F238E27FC236}">
                <a16:creationId xmlns:a16="http://schemas.microsoft.com/office/drawing/2014/main" id="{980E71DA-0560-F742-896E-4147F94DDF5F}"/>
              </a:ext>
            </a:extLst>
          </p:cNvPr>
          <p:cNvGrpSpPr/>
          <p:nvPr/>
        </p:nvGrpSpPr>
        <p:grpSpPr>
          <a:xfrm>
            <a:off x="8193246" y="2272838"/>
            <a:ext cx="802219" cy="802219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52F92F16-6339-2749-907B-DE5085007875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B0173E46-B763-9842-BCCD-F668B751D37D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FE08A5C0-4A10-404E-83BE-C4720DF94AFB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238E0F24-4419-B54D-882D-AE4D2D89F2DB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521C93AD-9801-0048-9C84-BD5C2553E20E}"/>
              </a:ext>
            </a:extLst>
          </p:cNvPr>
          <p:cNvGrpSpPr/>
          <p:nvPr/>
        </p:nvGrpSpPr>
        <p:grpSpPr>
          <a:xfrm>
            <a:off x="8305194" y="1867602"/>
            <a:ext cx="591712" cy="603422"/>
            <a:chOff x="2266950" y="971550"/>
            <a:chExt cx="838200" cy="854788"/>
          </a:xfrm>
        </p:grpSpPr>
        <p:sp>
          <p:nvSpPr>
            <p:cNvPr id="19" name="자유형: 도형 24">
              <a:extLst>
                <a:ext uri="{FF2B5EF4-FFF2-40B4-BE49-F238E27FC236}">
                  <a16:creationId xmlns:a16="http://schemas.microsoft.com/office/drawing/2014/main" id="{CE470287-2EAD-B74D-909B-25CB740BBFBE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자유형: 도형 22">
              <a:extLst>
                <a:ext uri="{FF2B5EF4-FFF2-40B4-BE49-F238E27FC236}">
                  <a16:creationId xmlns:a16="http://schemas.microsoft.com/office/drawing/2014/main" id="{B430973D-372A-2C43-86A3-2DACE855414B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77494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타원 8">
            <a:extLst>
              <a:ext uri="{FF2B5EF4-FFF2-40B4-BE49-F238E27FC236}">
                <a16:creationId xmlns:a16="http://schemas.microsoft.com/office/drawing/2014/main" id="{A0291F2C-E74A-8F44-9389-75347D768792}"/>
              </a:ext>
            </a:extLst>
          </p:cNvPr>
          <p:cNvSpPr/>
          <p:nvPr/>
        </p:nvSpPr>
        <p:spPr>
          <a:xfrm>
            <a:off x="3676747" y="-1407085"/>
            <a:ext cx="4282678" cy="42826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0668F0-763B-8B4E-B4F7-EEBE38E1109C}"/>
              </a:ext>
            </a:extLst>
          </p:cNvPr>
          <p:cNvSpPr txBox="1"/>
          <p:nvPr/>
        </p:nvSpPr>
        <p:spPr>
          <a:xfrm>
            <a:off x="4496039" y="2028245"/>
            <a:ext cx="29563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5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학습목표</a:t>
            </a:r>
          </a:p>
        </p:txBody>
      </p: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A27CF78A-8D02-B14B-BA47-2970532AA8D7}"/>
              </a:ext>
            </a:extLst>
          </p:cNvPr>
          <p:cNvCxnSpPr>
            <a:cxnSpLocks/>
          </p:cNvCxnSpPr>
          <p:nvPr/>
        </p:nvCxnSpPr>
        <p:spPr>
          <a:xfrm>
            <a:off x="2469180" y="6382712"/>
            <a:ext cx="7173585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6E271188-3205-2B4D-9CFD-967F8DFD1B87}"/>
              </a:ext>
            </a:extLst>
          </p:cNvPr>
          <p:cNvCxnSpPr>
            <a:cxnSpLocks/>
          </p:cNvCxnSpPr>
          <p:nvPr/>
        </p:nvCxnSpPr>
        <p:spPr>
          <a:xfrm>
            <a:off x="2469180" y="1067478"/>
            <a:ext cx="7010101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EB2FC4F-5FA9-4149-8D7C-9B552AEE04C2}"/>
              </a:ext>
            </a:extLst>
          </p:cNvPr>
          <p:cNvGrpSpPr/>
          <p:nvPr/>
        </p:nvGrpSpPr>
        <p:grpSpPr>
          <a:xfrm>
            <a:off x="9263016" y="5906709"/>
            <a:ext cx="717550" cy="717550"/>
            <a:chOff x="1716440" y="616233"/>
            <a:chExt cx="717550" cy="717550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B936D985-E4CF-D94E-9450-C976926CEE21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B1F9B3D3-597E-CB45-868E-1F555E5DAB4A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CDBAF3A-4533-4C45-859C-7746DFA465B6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BF1B6336-5BDD-D244-A369-BBF5CD292CFE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46F2134-EE59-E64E-82E2-60A62BEAEB10}"/>
              </a:ext>
            </a:extLst>
          </p:cNvPr>
          <p:cNvGrpSpPr/>
          <p:nvPr/>
        </p:nvGrpSpPr>
        <p:grpSpPr>
          <a:xfrm>
            <a:off x="9362904" y="5526182"/>
            <a:ext cx="529261" cy="539735"/>
            <a:chOff x="2266950" y="971550"/>
            <a:chExt cx="838200" cy="854788"/>
          </a:xfrm>
        </p:grpSpPr>
        <p:sp>
          <p:nvSpPr>
            <p:cNvPr id="19" name="자유형: 도형 24">
              <a:extLst>
                <a:ext uri="{FF2B5EF4-FFF2-40B4-BE49-F238E27FC236}">
                  <a16:creationId xmlns:a16="http://schemas.microsoft.com/office/drawing/2014/main" id="{BCE45BBA-52E4-2B49-921F-D5F8E97A9A27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자유형: 도형 22">
              <a:extLst>
                <a:ext uri="{FF2B5EF4-FFF2-40B4-BE49-F238E27FC236}">
                  <a16:creationId xmlns:a16="http://schemas.microsoft.com/office/drawing/2014/main" id="{8AE6DCF6-DABF-254B-9272-774B21DFB77C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9496532-32DE-644E-8C08-AD787E15C32D}"/>
              </a:ext>
            </a:extLst>
          </p:cNvPr>
          <p:cNvSpPr/>
          <p:nvPr/>
        </p:nvSpPr>
        <p:spPr>
          <a:xfrm>
            <a:off x="1861801" y="2829797"/>
            <a:ext cx="8468397" cy="1198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카카오 지도 </a:t>
            </a:r>
            <a:r>
              <a:rPr lang="en-US" altLang="ko-KR" sz="2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API</a:t>
            </a:r>
            <a:r>
              <a:rPr lang="ko-KR" altLang="en-US" sz="25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를</a:t>
            </a:r>
            <a:r>
              <a:rPr lang="ko-KR" altLang="en-US" sz="2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활용하여 지도 만들기를 완성할 수 있다</a:t>
            </a:r>
            <a:r>
              <a:rPr lang="en-US" altLang="ko-KR" sz="2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  <a:endParaRPr lang="ko-Kore-KR" altLang="ko-Kore-KR" sz="25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2500" dirty="0">
              <a:solidFill>
                <a:schemeClr val="tx1">
                  <a:lumMod val="85000"/>
                  <a:lumOff val="1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63960546-9417-F540-84EE-51EEB9DB4B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496" y="4279517"/>
            <a:ext cx="1511005" cy="151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750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타원 8">
            <a:extLst>
              <a:ext uri="{FF2B5EF4-FFF2-40B4-BE49-F238E27FC236}">
                <a16:creationId xmlns:a16="http://schemas.microsoft.com/office/drawing/2014/main" id="{A0291F2C-E74A-8F44-9389-75347D768792}"/>
              </a:ext>
            </a:extLst>
          </p:cNvPr>
          <p:cNvSpPr/>
          <p:nvPr/>
        </p:nvSpPr>
        <p:spPr>
          <a:xfrm>
            <a:off x="3676747" y="-1407085"/>
            <a:ext cx="4282678" cy="42826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0668F0-763B-8B4E-B4F7-EEBE38E1109C}"/>
              </a:ext>
            </a:extLst>
          </p:cNvPr>
          <p:cNvSpPr txBox="1"/>
          <p:nvPr/>
        </p:nvSpPr>
        <p:spPr>
          <a:xfrm>
            <a:off x="4496039" y="2028245"/>
            <a:ext cx="29563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5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지난 시간에</a:t>
            </a:r>
          </a:p>
        </p:txBody>
      </p: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A27CF78A-8D02-B14B-BA47-2970532AA8D7}"/>
              </a:ext>
            </a:extLst>
          </p:cNvPr>
          <p:cNvCxnSpPr>
            <a:cxnSpLocks/>
          </p:cNvCxnSpPr>
          <p:nvPr/>
        </p:nvCxnSpPr>
        <p:spPr>
          <a:xfrm>
            <a:off x="2469180" y="6382712"/>
            <a:ext cx="7173585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6E271188-3205-2B4D-9CFD-967F8DFD1B87}"/>
              </a:ext>
            </a:extLst>
          </p:cNvPr>
          <p:cNvCxnSpPr>
            <a:cxnSpLocks/>
          </p:cNvCxnSpPr>
          <p:nvPr/>
        </p:nvCxnSpPr>
        <p:spPr>
          <a:xfrm>
            <a:off x="2469180" y="1067478"/>
            <a:ext cx="7010101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EB2FC4F-5FA9-4149-8D7C-9B552AEE04C2}"/>
              </a:ext>
            </a:extLst>
          </p:cNvPr>
          <p:cNvGrpSpPr/>
          <p:nvPr/>
        </p:nvGrpSpPr>
        <p:grpSpPr>
          <a:xfrm>
            <a:off x="9263016" y="5906709"/>
            <a:ext cx="717550" cy="717550"/>
            <a:chOff x="1716440" y="616233"/>
            <a:chExt cx="717550" cy="717550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B936D985-E4CF-D94E-9450-C976926CEE21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B1F9B3D3-597E-CB45-868E-1F555E5DAB4A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CDBAF3A-4533-4C45-859C-7746DFA465B6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BF1B6336-5BDD-D244-A369-BBF5CD292CFE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46F2134-EE59-E64E-82E2-60A62BEAEB10}"/>
              </a:ext>
            </a:extLst>
          </p:cNvPr>
          <p:cNvGrpSpPr/>
          <p:nvPr/>
        </p:nvGrpSpPr>
        <p:grpSpPr>
          <a:xfrm>
            <a:off x="9362904" y="5526182"/>
            <a:ext cx="529261" cy="539735"/>
            <a:chOff x="2266950" y="971550"/>
            <a:chExt cx="838200" cy="854788"/>
          </a:xfrm>
        </p:grpSpPr>
        <p:sp>
          <p:nvSpPr>
            <p:cNvPr id="19" name="자유형: 도형 24">
              <a:extLst>
                <a:ext uri="{FF2B5EF4-FFF2-40B4-BE49-F238E27FC236}">
                  <a16:creationId xmlns:a16="http://schemas.microsoft.com/office/drawing/2014/main" id="{BCE45BBA-52E4-2B49-921F-D5F8E97A9A27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자유형: 도형 22">
              <a:extLst>
                <a:ext uri="{FF2B5EF4-FFF2-40B4-BE49-F238E27FC236}">
                  <a16:creationId xmlns:a16="http://schemas.microsoft.com/office/drawing/2014/main" id="{8AE6DCF6-DABF-254B-9272-774B21DFB77C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7DFE3A8D-10B7-C541-9317-C28ACAA38CCF}"/>
              </a:ext>
            </a:extLst>
          </p:cNvPr>
          <p:cNvSpPr txBox="1"/>
          <p:nvPr/>
        </p:nvSpPr>
        <p:spPr>
          <a:xfrm>
            <a:off x="4754245" y="2759959"/>
            <a:ext cx="2698175" cy="14388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이미지 </a:t>
            </a:r>
            <a:r>
              <a:rPr kumimoji="1" lang="ko-KR" altLang="en-US" sz="20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생성하기</a:t>
            </a:r>
            <a:endParaRPr kumimoji="1" lang="en-US" altLang="ko-KR" sz="2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인포윈도우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생성하기</a:t>
            </a:r>
            <a:endParaRPr kumimoji="1" lang="en-US" altLang="ko-KR" sz="2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마우스 클릭 이벤트</a:t>
            </a:r>
            <a:endParaRPr kumimoji="1" lang="en-US" altLang="ko-KR" sz="2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0666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타원 8">
            <a:extLst>
              <a:ext uri="{FF2B5EF4-FFF2-40B4-BE49-F238E27FC236}">
                <a16:creationId xmlns:a16="http://schemas.microsoft.com/office/drawing/2014/main" id="{A0291F2C-E74A-8F44-9389-75347D768792}"/>
              </a:ext>
            </a:extLst>
          </p:cNvPr>
          <p:cNvSpPr/>
          <p:nvPr/>
        </p:nvSpPr>
        <p:spPr>
          <a:xfrm>
            <a:off x="1861801" y="-1963553"/>
            <a:ext cx="8468397" cy="8468397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0668F0-763B-8B4E-B4F7-EEBE38E1109C}"/>
              </a:ext>
            </a:extLst>
          </p:cNvPr>
          <p:cNvSpPr txBox="1"/>
          <p:nvPr/>
        </p:nvSpPr>
        <p:spPr>
          <a:xfrm>
            <a:off x="3951650" y="1520439"/>
            <a:ext cx="4298255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spc="-150" dirty="0">
                <a:solidFill>
                  <a:srgbClr val="F59EA7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오늘 할 것은</a:t>
            </a:r>
          </a:p>
          <a:p>
            <a:pPr algn="ctr">
              <a:lnSpc>
                <a:spcPct val="150000"/>
              </a:lnSpc>
            </a:pPr>
            <a:r>
              <a:rPr lang="ko-KR" altLang="en-US" sz="36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지도 만들기 세 번째</a:t>
            </a:r>
            <a:endParaRPr lang="ko-KR" altLang="en-US" sz="3500" spc="-150" dirty="0">
              <a:solidFill>
                <a:srgbClr val="4B98D1"/>
              </a:solidFill>
              <a:latin typeface="210 OmniGothicOTF 030" panose="02020503020101020101" pitchFamily="18" charset="-127"/>
              <a:ea typeface="210 OmniGothicOTF 030" panose="02020503020101020101" pitchFamily="18" charset="-127"/>
              <a:cs typeface="KoPubWorldDotum_Pro Medium" pitchFamily="2" charset="-127"/>
            </a:endParaRPr>
          </a:p>
        </p:txBody>
      </p: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A27CF78A-8D02-B14B-BA47-2970532AA8D7}"/>
              </a:ext>
            </a:extLst>
          </p:cNvPr>
          <p:cNvCxnSpPr>
            <a:cxnSpLocks/>
          </p:cNvCxnSpPr>
          <p:nvPr/>
        </p:nvCxnSpPr>
        <p:spPr>
          <a:xfrm>
            <a:off x="2469180" y="6382712"/>
            <a:ext cx="7173585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6E271188-3205-2B4D-9CFD-967F8DFD1B87}"/>
              </a:ext>
            </a:extLst>
          </p:cNvPr>
          <p:cNvCxnSpPr>
            <a:cxnSpLocks/>
          </p:cNvCxnSpPr>
          <p:nvPr/>
        </p:nvCxnSpPr>
        <p:spPr>
          <a:xfrm>
            <a:off x="2469180" y="1067478"/>
            <a:ext cx="7010101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EB2FC4F-5FA9-4149-8D7C-9B552AEE04C2}"/>
              </a:ext>
            </a:extLst>
          </p:cNvPr>
          <p:cNvGrpSpPr/>
          <p:nvPr/>
        </p:nvGrpSpPr>
        <p:grpSpPr>
          <a:xfrm>
            <a:off x="9263016" y="5906709"/>
            <a:ext cx="717550" cy="717550"/>
            <a:chOff x="1716440" y="616233"/>
            <a:chExt cx="717550" cy="717550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B936D985-E4CF-D94E-9450-C976926CEE21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B1F9B3D3-597E-CB45-868E-1F555E5DAB4A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CDBAF3A-4533-4C45-859C-7746DFA465B6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BF1B6336-5BDD-D244-A369-BBF5CD292CFE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46F2134-EE59-E64E-82E2-60A62BEAEB10}"/>
              </a:ext>
            </a:extLst>
          </p:cNvPr>
          <p:cNvGrpSpPr/>
          <p:nvPr/>
        </p:nvGrpSpPr>
        <p:grpSpPr>
          <a:xfrm>
            <a:off x="9362904" y="5526182"/>
            <a:ext cx="529261" cy="539735"/>
            <a:chOff x="2266950" y="971550"/>
            <a:chExt cx="838200" cy="854788"/>
          </a:xfrm>
        </p:grpSpPr>
        <p:sp>
          <p:nvSpPr>
            <p:cNvPr id="19" name="자유형: 도형 24">
              <a:extLst>
                <a:ext uri="{FF2B5EF4-FFF2-40B4-BE49-F238E27FC236}">
                  <a16:creationId xmlns:a16="http://schemas.microsoft.com/office/drawing/2014/main" id="{BCE45BBA-52E4-2B49-921F-D5F8E97A9A27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자유형: 도형 22">
              <a:extLst>
                <a:ext uri="{FF2B5EF4-FFF2-40B4-BE49-F238E27FC236}">
                  <a16:creationId xmlns:a16="http://schemas.microsoft.com/office/drawing/2014/main" id="{8AE6DCF6-DABF-254B-9272-774B21DFB77C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783ED763-5B28-4940-9949-92D95701A063}"/>
              </a:ext>
            </a:extLst>
          </p:cNvPr>
          <p:cNvSpPr txBox="1"/>
          <p:nvPr/>
        </p:nvSpPr>
        <p:spPr>
          <a:xfrm>
            <a:off x="4679238" y="3140077"/>
            <a:ext cx="3147015" cy="9771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커스텀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오버레이 생성하기</a:t>
            </a:r>
            <a:endParaRPr kumimoji="1" lang="en-US" altLang="ko-KR" sz="2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나만의 지도 완성하기</a:t>
            </a:r>
            <a:endParaRPr kumimoji="1" lang="en-US" altLang="ko-KR" sz="2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3218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타원 8">
            <a:extLst>
              <a:ext uri="{FF2B5EF4-FFF2-40B4-BE49-F238E27FC236}">
                <a16:creationId xmlns:a16="http://schemas.microsoft.com/office/drawing/2014/main" id="{A0291F2C-E74A-8F44-9389-75347D768792}"/>
              </a:ext>
            </a:extLst>
          </p:cNvPr>
          <p:cNvSpPr/>
          <p:nvPr/>
        </p:nvSpPr>
        <p:spPr>
          <a:xfrm>
            <a:off x="1861801" y="-1963553"/>
            <a:ext cx="8468397" cy="8468397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0668F0-763B-8B4E-B4F7-EEBE38E1109C}"/>
              </a:ext>
            </a:extLst>
          </p:cNvPr>
          <p:cNvSpPr txBox="1"/>
          <p:nvPr/>
        </p:nvSpPr>
        <p:spPr>
          <a:xfrm>
            <a:off x="3951650" y="1520439"/>
            <a:ext cx="4298255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spc="-150" dirty="0">
                <a:solidFill>
                  <a:srgbClr val="F59EA7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수업에 대한 참고사항</a:t>
            </a:r>
          </a:p>
        </p:txBody>
      </p: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A27CF78A-8D02-B14B-BA47-2970532AA8D7}"/>
              </a:ext>
            </a:extLst>
          </p:cNvPr>
          <p:cNvCxnSpPr>
            <a:cxnSpLocks/>
          </p:cNvCxnSpPr>
          <p:nvPr/>
        </p:nvCxnSpPr>
        <p:spPr>
          <a:xfrm>
            <a:off x="2469180" y="6382712"/>
            <a:ext cx="7173585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6E271188-3205-2B4D-9CFD-967F8DFD1B87}"/>
              </a:ext>
            </a:extLst>
          </p:cNvPr>
          <p:cNvCxnSpPr>
            <a:cxnSpLocks/>
          </p:cNvCxnSpPr>
          <p:nvPr/>
        </p:nvCxnSpPr>
        <p:spPr>
          <a:xfrm>
            <a:off x="2469180" y="1067478"/>
            <a:ext cx="7010101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EB2FC4F-5FA9-4149-8D7C-9B552AEE04C2}"/>
              </a:ext>
            </a:extLst>
          </p:cNvPr>
          <p:cNvGrpSpPr/>
          <p:nvPr/>
        </p:nvGrpSpPr>
        <p:grpSpPr>
          <a:xfrm>
            <a:off x="9263016" y="5906709"/>
            <a:ext cx="717550" cy="717550"/>
            <a:chOff x="1716440" y="616233"/>
            <a:chExt cx="717550" cy="717550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B936D985-E4CF-D94E-9450-C976926CEE21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B1F9B3D3-597E-CB45-868E-1F555E5DAB4A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CDBAF3A-4533-4C45-859C-7746DFA465B6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BF1B6336-5BDD-D244-A369-BBF5CD292CFE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46F2134-EE59-E64E-82E2-60A62BEAEB10}"/>
              </a:ext>
            </a:extLst>
          </p:cNvPr>
          <p:cNvGrpSpPr/>
          <p:nvPr/>
        </p:nvGrpSpPr>
        <p:grpSpPr>
          <a:xfrm>
            <a:off x="9362904" y="5526182"/>
            <a:ext cx="529261" cy="539735"/>
            <a:chOff x="2266950" y="971550"/>
            <a:chExt cx="838200" cy="854788"/>
          </a:xfrm>
        </p:grpSpPr>
        <p:sp>
          <p:nvSpPr>
            <p:cNvPr id="19" name="자유형: 도형 24">
              <a:extLst>
                <a:ext uri="{FF2B5EF4-FFF2-40B4-BE49-F238E27FC236}">
                  <a16:creationId xmlns:a16="http://schemas.microsoft.com/office/drawing/2014/main" id="{BCE45BBA-52E4-2B49-921F-D5F8E97A9A27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자유형: 도형 22">
              <a:extLst>
                <a:ext uri="{FF2B5EF4-FFF2-40B4-BE49-F238E27FC236}">
                  <a16:creationId xmlns:a16="http://schemas.microsoft.com/office/drawing/2014/main" id="{8AE6DCF6-DABF-254B-9272-774B21DFB77C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783ED763-5B28-4940-9949-92D95701A063}"/>
              </a:ext>
            </a:extLst>
          </p:cNvPr>
          <p:cNvSpPr txBox="1"/>
          <p:nvPr/>
        </p:nvSpPr>
        <p:spPr>
          <a:xfrm>
            <a:off x="2687566" y="2441185"/>
            <a:ext cx="71735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Javascript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코드만 있는 것은</a:t>
            </a:r>
            <a:endParaRPr kumimoji="1" lang="en-US" altLang="ko-KR" sz="2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algn="ctr"/>
            <a:r>
              <a:rPr kumimoji="1" lang="en-US" altLang="ko-KR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Html (</a:t>
            </a:r>
            <a:r>
              <a:rPr kumimoji="1" lang="en-US" altLang="ko-KR" sz="20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ejs</a:t>
            </a:r>
            <a:r>
              <a:rPr kumimoji="1" lang="en-US" altLang="ko-KR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 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파일 </a:t>
            </a:r>
            <a:r>
              <a:rPr kumimoji="1" lang="en-US" altLang="ko-KR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Body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태그 안의 </a:t>
            </a:r>
            <a:r>
              <a:rPr kumimoji="1" lang="en-US" altLang="ko-KR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script 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태그로 넣어주면 됩니다</a:t>
            </a:r>
            <a:endParaRPr kumimoji="1" lang="en-US" altLang="ko-KR" sz="2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511909F-74F0-C847-9E6E-353FCBB20EA6}"/>
              </a:ext>
            </a:extLst>
          </p:cNvPr>
          <p:cNvSpPr txBox="1"/>
          <p:nvPr/>
        </p:nvSpPr>
        <p:spPr>
          <a:xfrm>
            <a:off x="3184356" y="3714341"/>
            <a:ext cx="55797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본 자료에 없는 속성들은</a:t>
            </a:r>
            <a:endParaRPr kumimoji="1" lang="en-US" altLang="ko-KR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algn="ctr"/>
            <a:r>
              <a:rPr kumimoji="1" lang="en-US" altLang="ko-KR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  <a:hlinkClick r:id="rId3"/>
              </a:rPr>
              <a:t>https://apis.map.kakao.com/web/</a:t>
            </a:r>
            <a:r>
              <a:rPr kumimoji="1" lang="en-US" altLang="ko-KR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kumimoji="1" lang="ko-KR" altLang="en-US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참고해주세요 </a:t>
            </a:r>
            <a:r>
              <a:rPr kumimoji="1" lang="en-US" altLang="ko-KR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  <a:sym typeface="Wingdings" pitchFamily="2" charset="2"/>
              </a:rPr>
              <a:t></a:t>
            </a:r>
            <a:endParaRPr kumimoji="1" lang="en-US" altLang="ko-KR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4010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205439" y="125506"/>
            <a:ext cx="1009878" cy="10098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1FC6FF-4DC8-6144-BD78-701754079A99}"/>
              </a:ext>
            </a:extLst>
          </p:cNvPr>
          <p:cNvSpPr txBox="1"/>
          <p:nvPr/>
        </p:nvSpPr>
        <p:spPr>
          <a:xfrm>
            <a:off x="781199" y="461332"/>
            <a:ext cx="72698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[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복습</a:t>
            </a:r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]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</a:t>
            </a:r>
            <a:r>
              <a:rPr lang="ko-KR" altLang="en-US" sz="3000" spc="-150" dirty="0" err="1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인포윈도우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생성하기</a:t>
            </a: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781438" y="1116549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5232032D-D532-6748-803D-724545190790}"/>
              </a:ext>
            </a:extLst>
          </p:cNvPr>
          <p:cNvSpPr/>
          <p:nvPr/>
        </p:nvSpPr>
        <p:spPr>
          <a:xfrm>
            <a:off x="6010458" y="1049842"/>
            <a:ext cx="171083" cy="171083"/>
          </a:xfrm>
          <a:prstGeom prst="ellipse">
            <a:avLst/>
          </a:prstGeom>
          <a:solidFill>
            <a:srgbClr val="4B9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6634716" y="6620719"/>
            <a:ext cx="7006459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BFD1450-E74D-E041-9DBC-968B97487C9D}"/>
              </a:ext>
            </a:extLst>
          </p:cNvPr>
          <p:cNvGrpSpPr/>
          <p:nvPr/>
        </p:nvGrpSpPr>
        <p:grpSpPr>
          <a:xfrm>
            <a:off x="11069543" y="5697330"/>
            <a:ext cx="717550" cy="717550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4C920E0-1026-A24D-84DD-F39FC86B8FAE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E51942A-1949-3642-A638-E2C804561BE2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3EB89B4-62E7-3C4A-91F5-D3F0C8568059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681D33B-2914-5E46-AD39-B3097FC247ED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02217FF-0235-5D47-855A-510DCEB452C1}"/>
              </a:ext>
            </a:extLst>
          </p:cNvPr>
          <p:cNvGrpSpPr/>
          <p:nvPr/>
        </p:nvGrpSpPr>
        <p:grpSpPr>
          <a:xfrm>
            <a:off x="11173212" y="5344263"/>
            <a:ext cx="529261" cy="539735"/>
            <a:chOff x="2266950" y="971550"/>
            <a:chExt cx="838200" cy="854788"/>
          </a:xfrm>
        </p:grpSpPr>
        <p:sp>
          <p:nvSpPr>
            <p:cNvPr id="23" name="자유형: 도형 24">
              <a:extLst>
                <a:ext uri="{FF2B5EF4-FFF2-40B4-BE49-F238E27FC236}">
                  <a16:creationId xmlns:a16="http://schemas.microsoft.com/office/drawing/2014/main" id="{1F8D6086-D998-6D43-B49B-71FC3172257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2">
              <a:extLst>
                <a:ext uri="{FF2B5EF4-FFF2-40B4-BE49-F238E27FC236}">
                  <a16:creationId xmlns:a16="http://schemas.microsoft.com/office/drawing/2014/main" id="{CEA98AC5-47DC-BB4D-B4A8-CBEAE007952F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AF3C800E-42E2-8544-B331-E8CDDBC6DF6C}"/>
              </a:ext>
            </a:extLst>
          </p:cNvPr>
          <p:cNvSpPr txBox="1"/>
          <p:nvPr/>
        </p:nvSpPr>
        <p:spPr>
          <a:xfrm>
            <a:off x="6010719" y="1486318"/>
            <a:ext cx="5528441" cy="37548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function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addinfoWindow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(x, y){</a:t>
            </a:r>
          </a:p>
          <a:p>
            <a:r>
              <a:rPr lang="ko-KR" altLang="en-US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let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iwContent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'&lt;div style="padding:5px;"&gt;Hello World!&lt;/div&gt;’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 </a:t>
            </a:r>
          </a:p>
          <a:p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</a:t>
            </a:r>
            <a:r>
              <a:rPr lang="en-US" altLang="ko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. 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인포윈도우에 표출될 내용으로 </a:t>
            </a:r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HTML 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문자열이나 </a:t>
            </a:r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document 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</a:t>
            </a:r>
            <a:endParaRPr lang="en-US" altLang="ko-KR" sz="1400" dirty="0">
              <a:solidFill>
                <a:srgbClr val="999999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element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가 가능합니다</a:t>
            </a:r>
            <a:endParaRPr lang="ko-KR" altLang="en-US" sz="14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ko-KR" altLang="en-US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   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iwPosition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kakao.maps.LatLng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x,y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); </a:t>
            </a:r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4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인포윈도우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표시 위치</a:t>
            </a:r>
            <a:endParaRPr lang="ko-KR" altLang="en-US" sz="14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ko-KR" altLang="en-US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   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iwRemoveable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true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; </a:t>
            </a:r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removeable 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속성을 </a:t>
            </a:r>
            <a:r>
              <a:rPr lang="en" altLang="ko-Kore-KR" sz="14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ture</a:t>
            </a:r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로 설정하면</a:t>
            </a:r>
            <a:r>
              <a:rPr lang="en-US" altLang="ko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. </a:t>
            </a:r>
          </a:p>
          <a:p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      인포윈도우를 닫을 수 있는 </a:t>
            </a:r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x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버튼이 표시됩니다</a:t>
            </a:r>
            <a:endParaRPr lang="ko-KR" altLang="en-US" sz="14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       </a:t>
            </a:r>
            <a:r>
              <a:rPr lang="en-US" altLang="ko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//. 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인포윈도우를 생성하고 지도에 표시합니다</a:t>
            </a:r>
            <a:endParaRPr lang="ko-KR" altLang="en-US" sz="14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ko-KR" altLang="en-US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let</a:t>
            </a:r>
            <a:r>
              <a:rPr lang="en-US" altLang="ko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infowindow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kakao.maps.InfoWindow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({</a:t>
            </a:r>
          </a:p>
          <a:p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	map: map, </a:t>
            </a:r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인포윈도우가 표시될 지도</a:t>
            </a:r>
            <a:endParaRPr lang="ko-KR" altLang="en-US" sz="14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	position :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iwPosition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 </a:t>
            </a:r>
          </a:p>
          <a:p>
            <a:r>
              <a:rPr lang="en" altLang="ko-Kore-KR" sz="1400" dirty="0">
                <a:solidFill>
                  <a:srgbClr val="066DE2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	content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: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iwContent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	</a:t>
            </a:r>
          </a:p>
          <a:p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	removable :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iwRemoveable</a:t>
            </a:r>
            <a:endParaRPr lang="en" altLang="ko-Kore-KR" sz="14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ko-KR" altLang="en-US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});</a:t>
            </a:r>
          </a:p>
          <a:p>
            <a:r>
              <a:rPr lang="ko-KR" altLang="en-US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return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infowindow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;</a:t>
            </a:r>
          </a:p>
          <a:p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439756-6F09-ED47-B731-926AF46E919C}"/>
              </a:ext>
            </a:extLst>
          </p:cNvPr>
          <p:cNvSpPr txBox="1"/>
          <p:nvPr/>
        </p:nvSpPr>
        <p:spPr>
          <a:xfrm>
            <a:off x="6010458" y="5306172"/>
            <a:ext cx="346921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300" dirty="0" err="1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iwContent</a:t>
            </a:r>
            <a:r>
              <a:rPr kumimoji="1" lang="en-US" altLang="ko-Kore-KR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에는 자유롭게 </a:t>
            </a:r>
            <a:r>
              <a:rPr kumimoji="1" lang="en-US" altLang="ko-KR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html 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코드 삽입 가능</a:t>
            </a:r>
            <a:r>
              <a:rPr kumimoji="1" lang="en-US" altLang="ko-KR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.</a:t>
            </a:r>
            <a:endParaRPr kumimoji="1" lang="ko-Kore-KR" altLang="en-US" sz="1300" dirty="0">
              <a:solidFill>
                <a:srgbClr val="C00000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7333355A-4733-F44E-9B59-8E926A1D1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199" y="1985384"/>
            <a:ext cx="4657225" cy="288447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3CD8195-A52B-6B4D-8314-D3113A693D84}"/>
              </a:ext>
            </a:extLst>
          </p:cNvPr>
          <p:cNvSpPr txBox="1"/>
          <p:nvPr/>
        </p:nvSpPr>
        <p:spPr>
          <a:xfrm>
            <a:off x="5996800" y="5638567"/>
            <a:ext cx="407836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300" dirty="0" err="1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Infwoindow</a:t>
            </a:r>
            <a:r>
              <a:rPr kumimoji="1" lang="en-US" altLang="ko-Kore-KR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객체 반환 </a:t>
            </a:r>
            <a:r>
              <a:rPr kumimoji="1" lang="en-US" altLang="ko-KR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-&gt;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나중에 변수 선언해서 저장 가능</a:t>
            </a:r>
            <a:endParaRPr kumimoji="1" lang="ko-Kore-KR" altLang="en-US" sz="1300" dirty="0">
              <a:solidFill>
                <a:srgbClr val="C00000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31C8A16-DE59-FF45-B310-13BA326FEED5}"/>
              </a:ext>
            </a:extLst>
          </p:cNvPr>
          <p:cNvSpPr txBox="1"/>
          <p:nvPr/>
        </p:nvSpPr>
        <p:spPr>
          <a:xfrm>
            <a:off x="6010458" y="6035942"/>
            <a:ext cx="269817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X, y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에는 각각 </a:t>
            </a:r>
            <a:r>
              <a:rPr kumimoji="1" lang="ko-KR" altLang="en-US" sz="1300" dirty="0" err="1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위도경도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좌표가 들어감</a:t>
            </a:r>
            <a:endParaRPr kumimoji="1" lang="ko-Kore-KR" altLang="en-US" sz="1300" dirty="0">
              <a:solidFill>
                <a:srgbClr val="C00000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552443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205439" y="125506"/>
            <a:ext cx="1009878" cy="10098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1FC6FF-4DC8-6144-BD78-701754079A99}"/>
              </a:ext>
            </a:extLst>
          </p:cNvPr>
          <p:cNvSpPr txBox="1"/>
          <p:nvPr/>
        </p:nvSpPr>
        <p:spPr>
          <a:xfrm>
            <a:off x="781199" y="461332"/>
            <a:ext cx="72698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[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복습</a:t>
            </a:r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]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기본 </a:t>
            </a:r>
            <a:r>
              <a:rPr lang="ko-KR" altLang="en-US" sz="3000" spc="-150" dirty="0" err="1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마커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생성하기</a:t>
            </a: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781438" y="1116549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5232032D-D532-6748-803D-724545190790}"/>
              </a:ext>
            </a:extLst>
          </p:cNvPr>
          <p:cNvSpPr/>
          <p:nvPr/>
        </p:nvSpPr>
        <p:spPr>
          <a:xfrm>
            <a:off x="6010458" y="1049842"/>
            <a:ext cx="171083" cy="171083"/>
          </a:xfrm>
          <a:prstGeom prst="ellipse">
            <a:avLst/>
          </a:prstGeom>
          <a:solidFill>
            <a:srgbClr val="4B9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6634716" y="6620719"/>
            <a:ext cx="7006459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BFD1450-E74D-E041-9DBC-968B97487C9D}"/>
              </a:ext>
            </a:extLst>
          </p:cNvPr>
          <p:cNvGrpSpPr/>
          <p:nvPr/>
        </p:nvGrpSpPr>
        <p:grpSpPr>
          <a:xfrm>
            <a:off x="11069543" y="5697330"/>
            <a:ext cx="717550" cy="717550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4C920E0-1026-A24D-84DD-F39FC86B8FAE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E51942A-1949-3642-A638-E2C804561BE2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3EB89B4-62E7-3C4A-91F5-D3F0C8568059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681D33B-2914-5E46-AD39-B3097FC247ED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02217FF-0235-5D47-855A-510DCEB452C1}"/>
              </a:ext>
            </a:extLst>
          </p:cNvPr>
          <p:cNvGrpSpPr/>
          <p:nvPr/>
        </p:nvGrpSpPr>
        <p:grpSpPr>
          <a:xfrm>
            <a:off x="11173212" y="5344263"/>
            <a:ext cx="529261" cy="539735"/>
            <a:chOff x="2266950" y="971550"/>
            <a:chExt cx="838200" cy="854788"/>
          </a:xfrm>
        </p:grpSpPr>
        <p:sp>
          <p:nvSpPr>
            <p:cNvPr id="23" name="자유형: 도형 24">
              <a:extLst>
                <a:ext uri="{FF2B5EF4-FFF2-40B4-BE49-F238E27FC236}">
                  <a16:creationId xmlns:a16="http://schemas.microsoft.com/office/drawing/2014/main" id="{1F8D6086-D998-6D43-B49B-71FC3172257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2">
              <a:extLst>
                <a:ext uri="{FF2B5EF4-FFF2-40B4-BE49-F238E27FC236}">
                  <a16:creationId xmlns:a16="http://schemas.microsoft.com/office/drawing/2014/main" id="{CEA98AC5-47DC-BB4D-B4A8-CBEAE007952F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F8A6D005-7236-EB4A-8A7E-00828953729E}"/>
              </a:ext>
            </a:extLst>
          </p:cNvPr>
          <p:cNvSpPr txBox="1"/>
          <p:nvPr/>
        </p:nvSpPr>
        <p:spPr>
          <a:xfrm>
            <a:off x="6096000" y="1382845"/>
            <a:ext cx="5528441" cy="240065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좌표 이용해서 </a:t>
            </a:r>
            <a:r>
              <a:rPr lang="ko-KR" altLang="en-US" sz="15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</a:t>
            </a:r>
            <a:r>
              <a:rPr lang="ko-KR" altLang="en-US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정보 추가하는 함수</a:t>
            </a:r>
            <a:endParaRPr lang="ko-KR" altLang="en-US" sz="15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function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addMarker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x,y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){</a:t>
            </a:r>
          </a:p>
          <a:p>
            <a:r>
              <a:rPr lang="en" altLang="ko-Kore-KR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//</a:t>
            </a:r>
            <a:r>
              <a:rPr lang="ko-KR" altLang="en-US" sz="15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</a:t>
            </a:r>
            <a:r>
              <a:rPr lang="ko-KR" altLang="en-US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위치 저장할 변수</a:t>
            </a:r>
            <a:endParaRPr lang="en" altLang="ko-Kore-KR" sz="15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let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newMarkerPosition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kakao.maps.LatLng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x,y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);</a:t>
            </a:r>
          </a:p>
          <a:p>
            <a:r>
              <a:rPr lang="ko-KR" altLang="en-US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</a:t>
            </a:r>
            <a:r>
              <a:rPr lang="ko-KR" altLang="en-US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저장한 위치를 </a:t>
            </a:r>
            <a:r>
              <a:rPr lang="ko-KR" altLang="en-US" sz="15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마커로</a:t>
            </a:r>
            <a:r>
              <a:rPr lang="ko-KR" altLang="en-US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설정</a:t>
            </a:r>
            <a:endParaRPr lang="ko-KR" altLang="en-US" sz="15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ko-KR" altLang="en-US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let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newMarker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kakao.maps.Marker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({</a:t>
            </a:r>
          </a:p>
          <a:p>
            <a:r>
              <a:rPr lang="ko-KR" altLang="en-US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    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position: 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newMarkerPosition</a:t>
            </a:r>
            <a:endParaRPr lang="en" altLang="ko-Kore-KR" sz="15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ko-KR" altLang="en-US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 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});</a:t>
            </a:r>
          </a:p>
          <a:p>
            <a:r>
              <a:rPr lang="ko-KR" altLang="en-US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return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newMarker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;</a:t>
            </a:r>
          </a:p>
          <a:p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CF85BA-B318-D44F-A37F-CC9E0017BC65}"/>
              </a:ext>
            </a:extLst>
          </p:cNvPr>
          <p:cNvSpPr txBox="1"/>
          <p:nvPr/>
        </p:nvSpPr>
        <p:spPr>
          <a:xfrm>
            <a:off x="6092533" y="3989341"/>
            <a:ext cx="5528441" cy="13234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6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마크 추가 하고 </a:t>
            </a:r>
            <a:r>
              <a:rPr lang="en" altLang="ko-Kore-KR" sz="16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setMap</a:t>
            </a:r>
            <a:r>
              <a:rPr lang="en" altLang="ko-Kore-KR" sz="16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ko-KR" altLang="en-US" sz="16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함수로 배치하기</a:t>
            </a:r>
            <a:endParaRPr lang="ko-KR" altLang="en-US" sz="16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en" altLang="ko-Kore-KR" sz="16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const</a:t>
            </a:r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mark1 </a:t>
            </a:r>
            <a:r>
              <a:rPr lang="en" altLang="ko-Kore-KR" sz="16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6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addMarker</a:t>
            </a:r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en" altLang="ko-Kore-KR" sz="1600" dirty="0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37.5642135</a:t>
            </a:r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 </a:t>
            </a:r>
            <a:r>
              <a:rPr lang="en" altLang="ko-Kore-KR" sz="1600" dirty="0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127.0016985</a:t>
            </a:r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);</a:t>
            </a:r>
          </a:p>
          <a:p>
            <a:r>
              <a:rPr lang="en" altLang="ko-Kore-KR" sz="16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const</a:t>
            </a:r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mark2 </a:t>
            </a:r>
            <a:r>
              <a:rPr lang="en" altLang="ko-Kore-KR" sz="16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6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addMarker</a:t>
            </a:r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en" altLang="ko-Kore-KR" sz="1600" dirty="0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37.5655555</a:t>
            </a:r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 </a:t>
            </a:r>
            <a:r>
              <a:rPr lang="en" altLang="ko-Kore-KR" sz="1600" dirty="0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127.0011111</a:t>
            </a:r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);</a:t>
            </a:r>
          </a:p>
          <a:p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mark1.setMap(map);</a:t>
            </a:r>
          </a:p>
          <a:p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mark2.setMap(map);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E2711CB3-7125-9044-9496-834C5B0FED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559" y="2097749"/>
            <a:ext cx="5080000" cy="29845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1943256-1932-F446-B7C4-597F8DAD993E}"/>
              </a:ext>
            </a:extLst>
          </p:cNvPr>
          <p:cNvSpPr txBox="1"/>
          <p:nvPr/>
        </p:nvSpPr>
        <p:spPr>
          <a:xfrm>
            <a:off x="6194433" y="5462699"/>
            <a:ext cx="185659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300" dirty="0" err="1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x,y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에 각각 </a:t>
            </a:r>
            <a:r>
              <a:rPr kumimoji="1" lang="ko-KR" altLang="en-US" sz="1300" dirty="0" err="1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위도경도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입력</a:t>
            </a:r>
            <a:endParaRPr kumimoji="1" lang="ko-Kore-KR" altLang="en-US" sz="1300" dirty="0">
              <a:solidFill>
                <a:srgbClr val="C00000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CE30B21-2EC4-2146-9029-35C1C05F9B1F}"/>
              </a:ext>
            </a:extLst>
          </p:cNvPr>
          <p:cNvSpPr txBox="1"/>
          <p:nvPr/>
        </p:nvSpPr>
        <p:spPr>
          <a:xfrm>
            <a:off x="6181541" y="5838537"/>
            <a:ext cx="410881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300" dirty="0" err="1">
                <a:solidFill>
                  <a:srgbClr val="F59EA7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mark.setMap</a:t>
            </a:r>
            <a:r>
              <a:rPr kumimoji="1" lang="en-US" altLang="ko-Kore-KR" sz="1300" dirty="0">
                <a:solidFill>
                  <a:srgbClr val="F59EA7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(map) </a:t>
            </a:r>
          </a:p>
          <a:p>
            <a:r>
              <a:rPr kumimoji="1" lang="en-US" altLang="ko-Kore-KR" sz="1300" dirty="0">
                <a:solidFill>
                  <a:srgbClr val="F59EA7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 map</a:t>
            </a:r>
            <a:r>
              <a:rPr kumimoji="1" lang="ko-KR" altLang="en-US" sz="1300" dirty="0">
                <a:solidFill>
                  <a:srgbClr val="F59EA7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이라는 </a:t>
            </a:r>
            <a:r>
              <a:rPr kumimoji="1" lang="en-US" altLang="ko-KR" sz="1300" dirty="0">
                <a:solidFill>
                  <a:srgbClr val="F59EA7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Map </a:t>
            </a:r>
            <a:r>
              <a:rPr kumimoji="1" lang="ko-KR" altLang="en-US" sz="1300" dirty="0">
                <a:solidFill>
                  <a:srgbClr val="F59EA7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객체 위에 </a:t>
            </a:r>
            <a:r>
              <a:rPr kumimoji="1" lang="en-US" altLang="ko-KR" sz="1300" dirty="0">
                <a:solidFill>
                  <a:srgbClr val="F59EA7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mark1</a:t>
            </a:r>
            <a:r>
              <a:rPr kumimoji="1" lang="ko-KR" altLang="en-US" sz="1300" dirty="0">
                <a:solidFill>
                  <a:srgbClr val="F59EA7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과 </a:t>
            </a:r>
            <a:r>
              <a:rPr kumimoji="1" lang="en-US" altLang="ko-KR" sz="1300" dirty="0">
                <a:solidFill>
                  <a:srgbClr val="F59EA7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mark2</a:t>
            </a:r>
            <a:r>
              <a:rPr kumimoji="1" lang="ko-KR" altLang="en-US" sz="1300" dirty="0" err="1">
                <a:solidFill>
                  <a:srgbClr val="F59EA7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를</a:t>
            </a:r>
            <a:r>
              <a:rPr kumimoji="1" lang="ko-KR" altLang="en-US" sz="1300" dirty="0">
                <a:solidFill>
                  <a:srgbClr val="F59EA7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각각 올림</a:t>
            </a:r>
            <a:endParaRPr kumimoji="1" lang="ko-Kore-KR" altLang="en-US" sz="1300" dirty="0">
              <a:solidFill>
                <a:srgbClr val="F59EA7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3671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205439" y="125506"/>
            <a:ext cx="1009878" cy="10098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1FC6FF-4DC8-6144-BD78-701754079A99}"/>
              </a:ext>
            </a:extLst>
          </p:cNvPr>
          <p:cNvSpPr txBox="1"/>
          <p:nvPr/>
        </p:nvSpPr>
        <p:spPr>
          <a:xfrm>
            <a:off x="781199" y="461332"/>
            <a:ext cx="72698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1.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</a:t>
            </a:r>
            <a:r>
              <a:rPr lang="ko-KR" altLang="en-US" sz="3000" spc="-150" dirty="0" err="1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커스텀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오버레이 생성하기</a:t>
            </a: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781438" y="1116549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5232032D-D532-6748-803D-724545190790}"/>
              </a:ext>
            </a:extLst>
          </p:cNvPr>
          <p:cNvSpPr/>
          <p:nvPr/>
        </p:nvSpPr>
        <p:spPr>
          <a:xfrm>
            <a:off x="6010458" y="1049842"/>
            <a:ext cx="171083" cy="171083"/>
          </a:xfrm>
          <a:prstGeom prst="ellipse">
            <a:avLst/>
          </a:prstGeom>
          <a:solidFill>
            <a:srgbClr val="4B9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6634716" y="6620719"/>
            <a:ext cx="7006459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59CC853-BB5D-5D41-AA91-62076EA80B0F}"/>
              </a:ext>
            </a:extLst>
          </p:cNvPr>
          <p:cNvSpPr txBox="1"/>
          <p:nvPr/>
        </p:nvSpPr>
        <p:spPr>
          <a:xfrm>
            <a:off x="9519411" y="699435"/>
            <a:ext cx="2292676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위도 </a:t>
            </a:r>
            <a:r>
              <a:rPr lang="en-US" altLang="ko-KR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</a:t>
            </a:r>
            <a:r>
              <a:rPr lang="ko-KR" altLang="en-US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-US" altLang="ko-KR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Latitude</a:t>
            </a:r>
            <a:r>
              <a:rPr lang="ko-KR" altLang="en-US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-US" altLang="ko-KR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ko-KR" altLang="en-US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지구의 가로선</a:t>
            </a:r>
            <a:r>
              <a:rPr lang="en-US" altLang="ko-KR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</a:t>
            </a:r>
          </a:p>
          <a:p>
            <a:r>
              <a:rPr kumimoji="1" lang="ko-KR" altLang="en-US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경도 </a:t>
            </a:r>
            <a:r>
              <a:rPr kumimoji="1" lang="en-US" altLang="ko-KR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</a:t>
            </a:r>
            <a:r>
              <a:rPr kumimoji="1" lang="ko-KR" altLang="en-US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kumimoji="1" lang="en-US" altLang="ko-KR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Longitude (</a:t>
            </a:r>
            <a:r>
              <a:rPr kumimoji="1" lang="ko-KR" altLang="en-US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지구의 세로선</a:t>
            </a:r>
            <a:r>
              <a:rPr kumimoji="1" lang="en-US" altLang="ko-KR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</a:t>
            </a:r>
            <a:endParaRPr kumimoji="1" lang="ko-Kore-KR" altLang="en-US" sz="12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BBAE095-31D4-ED4D-9C25-5D28EA1B236C}"/>
              </a:ext>
            </a:extLst>
          </p:cNvPr>
          <p:cNvSpPr txBox="1"/>
          <p:nvPr/>
        </p:nvSpPr>
        <p:spPr>
          <a:xfrm>
            <a:off x="6085489" y="1414089"/>
            <a:ext cx="5528441" cy="37548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function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addcustomex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(x, y){</a:t>
            </a:r>
          </a:p>
          <a:p>
            <a:pPr lvl="1"/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4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커스텀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ko-KR" altLang="en-US" sz="14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오버레이에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표시할 내용입니다 </a:t>
            </a:r>
            <a:endParaRPr lang="ko-KR" altLang="en-US" sz="14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-US" altLang="ko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HTML 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문자열 또는 </a:t>
            </a:r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Dom Element 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입니다 </a:t>
            </a:r>
            <a:endParaRPr lang="ko-KR" altLang="en-US" sz="14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let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066DE2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content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'&lt;div class ="label"&gt;&lt;span class="left"&gt;&lt;/span&gt;&lt;span class="center"&gt;</a:t>
            </a:r>
            <a:r>
              <a:rPr lang="ko-KR" altLang="en-US" sz="14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카카오</a:t>
            </a:r>
            <a:r>
              <a:rPr lang="en-US" altLang="ko-KR" sz="14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!&lt;/</a:t>
            </a:r>
            <a:r>
              <a:rPr lang="en" altLang="ko-Kore-KR" sz="14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span&gt;&lt;span class="right"&gt;&lt;/span&gt;&lt;/div&gt;’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;</a:t>
            </a:r>
          </a:p>
          <a:p>
            <a:pPr lvl="1"/>
            <a:endParaRPr lang="en" altLang="ko-Kore-KR" sz="1400" dirty="0">
              <a:solidFill>
                <a:srgbClr val="999999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4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커스텀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오버레이가 표시될 위치입니다 </a:t>
            </a:r>
            <a:endParaRPr lang="ko-KR" altLang="en-US" sz="14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let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position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kakao.maps.LatLng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(x, y); </a:t>
            </a:r>
          </a:p>
          <a:p>
            <a:pPr lvl="1"/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4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커스텀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오버레이를 생성합니다</a:t>
            </a:r>
            <a:endParaRPr lang="ko-KR" altLang="en-US" sz="14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let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customOverlay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kakao.maps.CustomOverlay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({</a:t>
            </a:r>
          </a:p>
          <a:p>
            <a:pPr lvl="1"/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position: position,</a:t>
            </a:r>
          </a:p>
          <a:p>
            <a:pPr lvl="1"/>
            <a:r>
              <a:rPr lang="en" altLang="ko-Kore-KR" sz="1400" dirty="0">
                <a:solidFill>
                  <a:srgbClr val="066DE2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content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 </a:t>
            </a:r>
            <a:r>
              <a:rPr lang="en" altLang="ko-Kore-KR" sz="1400" dirty="0">
                <a:solidFill>
                  <a:srgbClr val="066DE2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content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</a:p>
          <a:p>
            <a:pPr lvl="1"/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});</a:t>
            </a:r>
          </a:p>
          <a:p>
            <a:pPr lvl="1"/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return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customOverlay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;</a:t>
            </a:r>
          </a:p>
          <a:p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}</a:t>
            </a:r>
          </a:p>
          <a:p>
            <a:endParaRPr lang="en" altLang="ko-Kore-KR" sz="14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FDC0B3-054F-A04C-9FDD-C87A9D692795}"/>
              </a:ext>
            </a:extLst>
          </p:cNvPr>
          <p:cNvSpPr txBox="1"/>
          <p:nvPr/>
        </p:nvSpPr>
        <p:spPr>
          <a:xfrm>
            <a:off x="5980386" y="5151523"/>
            <a:ext cx="329628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content 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에는 자유롭게 </a:t>
            </a:r>
            <a:r>
              <a:rPr kumimoji="1" lang="en-US" altLang="ko-KR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html 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코드 삽입 가능</a:t>
            </a:r>
            <a:r>
              <a:rPr kumimoji="1" lang="en-US" altLang="ko-KR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.</a:t>
            </a:r>
            <a:endParaRPr kumimoji="1" lang="ko-Kore-KR" altLang="en-US" sz="1300" dirty="0">
              <a:solidFill>
                <a:srgbClr val="C00000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830A570-99B6-EB45-A5F8-DFDD7D137E7C}"/>
              </a:ext>
            </a:extLst>
          </p:cNvPr>
          <p:cNvSpPr txBox="1"/>
          <p:nvPr/>
        </p:nvSpPr>
        <p:spPr>
          <a:xfrm>
            <a:off x="6032938" y="5498364"/>
            <a:ext cx="447577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300" dirty="0" err="1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customOverlay</a:t>
            </a:r>
            <a:r>
              <a:rPr kumimoji="1" lang="en-US" altLang="ko-Kore-KR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객체 반환 </a:t>
            </a:r>
            <a:r>
              <a:rPr kumimoji="1" lang="en-US" altLang="ko-KR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-&gt;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나중에 변수 선언해서 저장 가능</a:t>
            </a:r>
            <a:endParaRPr kumimoji="1" lang="ko-Kore-KR" altLang="en-US" sz="1300" dirty="0">
              <a:solidFill>
                <a:srgbClr val="C00000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A7AB99-C50F-8244-9140-DFD9799DE705}"/>
              </a:ext>
            </a:extLst>
          </p:cNvPr>
          <p:cNvSpPr txBox="1"/>
          <p:nvPr/>
        </p:nvSpPr>
        <p:spPr>
          <a:xfrm>
            <a:off x="6022428" y="5908267"/>
            <a:ext cx="269817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X, y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에는 각각 </a:t>
            </a:r>
            <a:r>
              <a:rPr kumimoji="1" lang="ko-KR" altLang="en-US" sz="1300" dirty="0" err="1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위도경도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좌표가 들어감</a:t>
            </a:r>
            <a:endParaRPr kumimoji="1" lang="ko-Kore-KR" altLang="en-US" sz="1300" dirty="0">
              <a:solidFill>
                <a:srgbClr val="C00000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CD57EB32-DE91-F348-96B7-7C3F80135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070" y="2141460"/>
            <a:ext cx="5055948" cy="257507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8539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205439" y="125506"/>
            <a:ext cx="1009878" cy="10098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1FC6FF-4DC8-6144-BD78-701754079A99}"/>
              </a:ext>
            </a:extLst>
          </p:cNvPr>
          <p:cNvSpPr txBox="1"/>
          <p:nvPr/>
        </p:nvSpPr>
        <p:spPr>
          <a:xfrm>
            <a:off x="781199" y="461332"/>
            <a:ext cx="72698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1-2.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</a:t>
            </a:r>
            <a:r>
              <a:rPr lang="ko-KR" altLang="en-US" sz="3000" spc="-150" dirty="0" err="1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커스텀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오버레이 예제</a:t>
            </a: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781438" y="1116549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5232032D-D532-6748-803D-724545190790}"/>
              </a:ext>
            </a:extLst>
          </p:cNvPr>
          <p:cNvSpPr/>
          <p:nvPr/>
        </p:nvSpPr>
        <p:spPr>
          <a:xfrm>
            <a:off x="6010458" y="1049842"/>
            <a:ext cx="171083" cy="171083"/>
          </a:xfrm>
          <a:prstGeom prst="ellipse">
            <a:avLst/>
          </a:prstGeom>
          <a:solidFill>
            <a:srgbClr val="4B9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6634716" y="6620719"/>
            <a:ext cx="7006459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BFD1450-E74D-E041-9DBC-968B97487C9D}"/>
              </a:ext>
            </a:extLst>
          </p:cNvPr>
          <p:cNvGrpSpPr/>
          <p:nvPr/>
        </p:nvGrpSpPr>
        <p:grpSpPr>
          <a:xfrm>
            <a:off x="11069543" y="5697330"/>
            <a:ext cx="717550" cy="717550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4C920E0-1026-A24D-84DD-F39FC86B8FAE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E51942A-1949-3642-A638-E2C804561BE2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3EB89B4-62E7-3C4A-91F5-D3F0C8568059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681D33B-2914-5E46-AD39-B3097FC247ED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02217FF-0235-5D47-855A-510DCEB452C1}"/>
              </a:ext>
            </a:extLst>
          </p:cNvPr>
          <p:cNvGrpSpPr/>
          <p:nvPr/>
        </p:nvGrpSpPr>
        <p:grpSpPr>
          <a:xfrm>
            <a:off x="11173212" y="5344263"/>
            <a:ext cx="529261" cy="539735"/>
            <a:chOff x="2266950" y="971550"/>
            <a:chExt cx="838200" cy="854788"/>
          </a:xfrm>
        </p:grpSpPr>
        <p:sp>
          <p:nvSpPr>
            <p:cNvPr id="23" name="자유형: 도형 24">
              <a:extLst>
                <a:ext uri="{FF2B5EF4-FFF2-40B4-BE49-F238E27FC236}">
                  <a16:creationId xmlns:a16="http://schemas.microsoft.com/office/drawing/2014/main" id="{1F8D6086-D998-6D43-B49B-71FC3172257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2">
              <a:extLst>
                <a:ext uri="{FF2B5EF4-FFF2-40B4-BE49-F238E27FC236}">
                  <a16:creationId xmlns:a16="http://schemas.microsoft.com/office/drawing/2014/main" id="{CEA98AC5-47DC-BB4D-B4A8-CBEAE007952F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46A7FC5F-362E-6948-A4F7-BB728C00F159}"/>
              </a:ext>
            </a:extLst>
          </p:cNvPr>
          <p:cNvSpPr txBox="1"/>
          <p:nvPr/>
        </p:nvSpPr>
        <p:spPr>
          <a:xfrm>
            <a:off x="5854262" y="757927"/>
            <a:ext cx="5528441" cy="57861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function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addmycustom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en" altLang="ko-Kore-KR" sz="10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x,y,</a:t>
            </a:r>
            <a:r>
              <a:rPr lang="en" altLang="ko-Kore-KR" sz="1000" dirty="0" err="1">
                <a:solidFill>
                  <a:srgbClr val="066DE2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name</a:t>
            </a:r>
            <a:r>
              <a:rPr lang="en" altLang="ko-Kore-KR" sz="10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,address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){</a:t>
            </a:r>
          </a:p>
          <a:p>
            <a:pPr lvl="1"/>
            <a:r>
              <a:rPr lang="en" altLang="ko-Kore-KR" sz="10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0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커스텀</a:t>
            </a:r>
            <a:r>
              <a:rPr lang="ko-KR" altLang="en-US" sz="10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ko-KR" altLang="en-US" sz="10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오버레이에</a:t>
            </a:r>
            <a:r>
              <a:rPr lang="ko-KR" altLang="en-US" sz="10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표시할 컨텐츠 입니다</a:t>
            </a:r>
            <a:endParaRPr lang="ko-KR" altLang="en-US" sz="1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-US" altLang="ko-KR" sz="10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0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커스텀</a:t>
            </a:r>
            <a:r>
              <a:rPr lang="ko-KR" altLang="en-US" sz="10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오버레이는 아래와 같이 사용자가 자유롭게 컨텐츠를 구성하고 이벤트를 제어할 수 있기 때문에</a:t>
            </a:r>
            <a:endParaRPr lang="ko-KR" altLang="en-US" sz="1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-US" altLang="ko-KR" sz="10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0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별도의 이벤트 </a:t>
            </a:r>
            <a:r>
              <a:rPr lang="ko-KR" altLang="en-US" sz="10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메소드를</a:t>
            </a:r>
            <a:r>
              <a:rPr lang="ko-KR" altLang="en-US" sz="10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제공하지 않습니다 </a:t>
            </a:r>
            <a:endParaRPr lang="ko-KR" altLang="en-US" sz="1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let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>
                <a:solidFill>
                  <a:srgbClr val="066DE2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content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'&lt;div class="</a:t>
            </a:r>
            <a:r>
              <a:rPr lang="en" altLang="ko-Kore-KR" sz="1000" dirty="0" err="1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myco</a:t>
            </a:r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"&gt;'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</a:p>
          <a:p>
            <a:pPr lvl="1"/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 &lt;div class="info"&gt;'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</a:p>
          <a:p>
            <a:pPr lvl="1"/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 &lt;div class="title"&gt;'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</a:p>
          <a:p>
            <a:pPr lvl="1"/>
            <a:r>
              <a:rPr lang="en" altLang="ko-Kore-KR" sz="1000" dirty="0">
                <a:solidFill>
                  <a:srgbClr val="066DE2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name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</a:p>
          <a:p>
            <a:pPr lvl="1"/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 &lt;div class="close" onclick="</a:t>
            </a:r>
            <a:r>
              <a:rPr lang="en" altLang="ko-Kore-KR" sz="1000" dirty="0" err="1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closeOverlay</a:t>
            </a:r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()" title="</a:t>
            </a:r>
            <a:r>
              <a:rPr lang="ko-KR" altLang="en-US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닫기</a:t>
            </a:r>
            <a:r>
              <a:rPr lang="en-US" altLang="ko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"&gt;&lt;/</a:t>
            </a:r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div&gt;'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</a:p>
          <a:p>
            <a:pPr lvl="1"/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 &lt;/div&gt;'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</a:p>
          <a:p>
            <a:pPr lvl="1"/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 &lt;div class="body"&gt;'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</a:p>
          <a:p>
            <a:pPr lvl="1"/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 &lt;div class="</a:t>
            </a:r>
            <a:r>
              <a:rPr lang="en" altLang="ko-Kore-KR" sz="1000" dirty="0" err="1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img</a:t>
            </a:r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"&gt;'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</a:t>
            </a:r>
            <a:endParaRPr lang="en" altLang="ko-Kore-KR" sz="1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 &lt;</a:t>
            </a:r>
            <a:r>
              <a:rPr lang="en" altLang="ko-Kore-KR" sz="1000" dirty="0" err="1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img</a:t>
            </a:r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 err="1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src</a:t>
            </a:r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="images/</a:t>
            </a:r>
            <a:r>
              <a:rPr lang="en" altLang="ko-Kore-KR" sz="1000" dirty="0" err="1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bgg.jpg</a:t>
            </a:r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" width="70" height="70"&gt;'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</a:t>
            </a:r>
            <a:endParaRPr lang="en" altLang="ko-Kore-KR" sz="1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 &lt;/div&gt;'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</a:p>
          <a:p>
            <a:pPr lvl="1"/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 &lt;div class="desc"&gt;'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</a:p>
          <a:p>
            <a:pPr lvl="1"/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 &lt;div class="ellipsis"&gt;'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</a:t>
            </a:r>
            <a:endParaRPr lang="en" altLang="ko-Kore-KR" sz="1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address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</a:t>
            </a:r>
            <a:endParaRPr lang="en" altLang="ko-Kore-KR" sz="1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 &lt;/div&gt;'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</a:p>
          <a:p>
            <a:pPr lvl="1"/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 &lt;div&gt;&lt;a </a:t>
            </a:r>
            <a:r>
              <a:rPr lang="en" altLang="ko-Kore-KR" sz="1000" dirty="0" err="1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href</a:t>
            </a:r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="#" target="_blank" class="link"&gt;</a:t>
            </a:r>
            <a:r>
              <a:rPr lang="ko-KR" altLang="en-US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홈페이지</a:t>
            </a:r>
            <a:r>
              <a:rPr lang="en-US" altLang="ko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&lt;/</a:t>
            </a:r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a&gt;&lt;/div&gt;'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</a:p>
          <a:p>
            <a:pPr lvl="1"/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 &lt;/div&gt;'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</a:p>
          <a:p>
            <a:pPr lvl="1"/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 &lt;/div&gt;'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</a:p>
          <a:p>
            <a:pPr lvl="1"/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 &lt;/div&gt;'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</a:p>
          <a:p>
            <a:pPr lvl="1"/>
            <a:r>
              <a:rPr lang="en" altLang="ko-Kore-KR" sz="10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'&lt;/div&gt;'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;</a:t>
            </a:r>
          </a:p>
          <a:p>
            <a:pPr lvl="1"/>
            <a:r>
              <a:rPr lang="en" altLang="ko-Kore-KR" sz="10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0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커스텀</a:t>
            </a:r>
            <a:r>
              <a:rPr lang="ko-KR" altLang="en-US" sz="10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오버레이가 표시될 위치입니다 </a:t>
            </a:r>
            <a:endParaRPr lang="ko-KR" altLang="en-US" sz="1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let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position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kakao.maps.LatLng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(x, y); </a:t>
            </a:r>
          </a:p>
          <a:p>
            <a:pPr lvl="1"/>
            <a:r>
              <a:rPr lang="en" altLang="ko-Kore-KR" sz="10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0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</a:t>
            </a:r>
            <a:r>
              <a:rPr lang="ko-KR" altLang="en-US" sz="10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위에 </a:t>
            </a:r>
            <a:r>
              <a:rPr lang="ko-KR" altLang="en-US" sz="10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커스텀오버레이를</a:t>
            </a:r>
            <a:r>
              <a:rPr lang="ko-KR" altLang="en-US" sz="10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표시합니다</a:t>
            </a:r>
            <a:endParaRPr lang="ko-KR" altLang="en-US" sz="1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-US" altLang="ko-KR" sz="10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0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마커를</a:t>
            </a:r>
            <a:r>
              <a:rPr lang="ko-KR" altLang="en-US" sz="10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중심으로 </a:t>
            </a:r>
            <a:r>
              <a:rPr lang="ko-KR" altLang="en-US" sz="10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커스텀</a:t>
            </a:r>
            <a:r>
              <a:rPr lang="ko-KR" altLang="en-US" sz="10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오버레이를 표시하기위해 </a:t>
            </a:r>
            <a:r>
              <a:rPr lang="en" altLang="ko-Kore-KR" sz="10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CSS</a:t>
            </a:r>
            <a:r>
              <a:rPr lang="ko-KR" altLang="en-US" sz="10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를</a:t>
            </a:r>
            <a:r>
              <a:rPr lang="ko-KR" altLang="en-US" sz="10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이용해 위치를 설정했습니다</a:t>
            </a:r>
            <a:endParaRPr lang="ko-KR" altLang="en-US" sz="1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let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overlay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0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kakao.maps.CustomOverlay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({</a:t>
            </a:r>
          </a:p>
          <a:p>
            <a:pPr lvl="1"/>
            <a:r>
              <a:rPr lang="en" altLang="ko-Kore-KR" sz="1000" dirty="0">
                <a:solidFill>
                  <a:srgbClr val="066DE2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content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 </a:t>
            </a:r>
            <a:r>
              <a:rPr lang="en" altLang="ko-Kore-KR" sz="1000" dirty="0">
                <a:solidFill>
                  <a:srgbClr val="066DE2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content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</a:t>
            </a:r>
          </a:p>
          <a:p>
            <a:pPr lvl="1"/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map: map,</a:t>
            </a:r>
          </a:p>
          <a:p>
            <a:pPr lvl="1"/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position: position,</a:t>
            </a:r>
          </a:p>
          <a:p>
            <a:pPr lvl="1"/>
            <a:r>
              <a:rPr lang="en" altLang="ko-Kore-KR" sz="10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yAnchor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 </a:t>
            </a:r>
            <a:r>
              <a:rPr lang="en" altLang="ko-Kore-KR" sz="1000" dirty="0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1</a:t>
            </a:r>
            <a:endParaRPr lang="en" altLang="ko-Kore-KR" sz="1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});</a:t>
            </a:r>
          </a:p>
          <a:p>
            <a:pPr lvl="1"/>
            <a:r>
              <a:rPr lang="en" altLang="ko-Kore-KR" sz="10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return</a:t>
            </a:r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overlay;</a:t>
            </a:r>
          </a:p>
          <a:p>
            <a:r>
              <a:rPr lang="en" altLang="ko-Kore-KR" sz="1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}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8F3824-389F-0F48-BE8E-736211113FB6}"/>
              </a:ext>
            </a:extLst>
          </p:cNvPr>
          <p:cNvSpPr txBox="1"/>
          <p:nvPr/>
        </p:nvSpPr>
        <p:spPr>
          <a:xfrm>
            <a:off x="9071981" y="96871"/>
            <a:ext cx="2698175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X, y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에는 각각 </a:t>
            </a:r>
            <a:r>
              <a:rPr kumimoji="1" lang="ko-KR" altLang="en-US" sz="1300" dirty="0" err="1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위도경도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좌표가 들어감</a:t>
            </a:r>
            <a:endParaRPr kumimoji="1" lang="en-US" altLang="ko-KR" sz="1300" dirty="0">
              <a:solidFill>
                <a:srgbClr val="C00000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kumimoji="1" lang="en-US" altLang="ko-Kore-KR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Name : 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위치의 이름</a:t>
            </a:r>
            <a:endParaRPr kumimoji="1" lang="en-US" altLang="ko-KR" sz="1300" dirty="0">
              <a:solidFill>
                <a:srgbClr val="C00000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kumimoji="1" lang="en-US" altLang="ko-Kore-KR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Address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kumimoji="1" lang="en-US" altLang="ko-KR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주소</a:t>
            </a:r>
            <a:endParaRPr kumimoji="1" lang="ko-Kore-KR" altLang="en-US" sz="1300" dirty="0">
              <a:solidFill>
                <a:srgbClr val="C00000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6E697360-AC4E-E04C-9016-7757DB285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97" y="2101626"/>
            <a:ext cx="4318000" cy="30988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51406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모듈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4763</TotalTime>
  <Words>920</Words>
  <Application>Microsoft Macintosh PowerPoint</Application>
  <PresentationFormat>와이드스크린</PresentationFormat>
  <Paragraphs>161</Paragraphs>
  <Slides>13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4" baseType="lpstr">
      <vt:lpstr>KoPubWorldDotum Medium</vt:lpstr>
      <vt:lpstr>Noto Sans Korean Medium</vt:lpstr>
      <vt:lpstr>210 OmniGothicOTF 030</vt:lpstr>
      <vt:lpstr>210 OmniGothicOTF 040</vt:lpstr>
      <vt:lpstr>KoPubWorldDotum_Pro Medium</vt:lpstr>
      <vt:lpstr>KoPubWorldDotum Bold</vt:lpstr>
      <vt:lpstr>KoPubWorldDotum Medium</vt:lpstr>
      <vt:lpstr>Arial</vt:lpstr>
      <vt:lpstr>맑은 고딕</vt:lpstr>
      <vt:lpstr>Noto Sans Korean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Angry MOMO Presentation</dc:title>
  <dc:creator>madeit-top1</dc:creator>
  <cp:lastModifiedBy>김민주</cp:lastModifiedBy>
  <cp:revision>247</cp:revision>
  <dcterms:created xsi:type="dcterms:W3CDTF">2014-08-30T22:01:36Z</dcterms:created>
  <dcterms:modified xsi:type="dcterms:W3CDTF">2020-12-27T14:57:36Z</dcterms:modified>
</cp:coreProperties>
</file>

<file path=docProps/thumbnail.jpeg>
</file>